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6" r:id="rId17"/>
    <p:sldId id="272" r:id="rId18"/>
    <p:sldId id="273" r:id="rId19"/>
    <p:sldId id="274" r:id="rId20"/>
    <p:sldId id="277" r:id="rId21"/>
    <p:sldId id="287" r:id="rId22"/>
    <p:sldId id="286" r:id="rId23"/>
    <p:sldId id="275" r:id="rId24"/>
    <p:sldId id="278" r:id="rId25"/>
    <p:sldId id="279" r:id="rId26"/>
    <p:sldId id="280" r:id="rId27"/>
    <p:sldId id="284" r:id="rId28"/>
    <p:sldId id="285" r:id="rId29"/>
    <p:sldId id="282" r:id="rId30"/>
    <p:sldId id="283" r:id="rId31"/>
    <p:sldId id="281"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E3C43-CEFF-4930-912A-A837DCD33EBD}" v="176" dt="2025-01-31T20:16:40.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660" y="-198"/>
      </p:cViewPr>
      <p:guideLst>
        <p:guide orient="horz" pos="2160"/>
        <p:guide pos="3840"/>
      </p:guideLst>
    </p:cSldViewPr>
  </p:slideViewPr>
  <p:notesTextViewPr>
    <p:cViewPr>
      <p:scale>
        <a:sx n="1" d="1"/>
        <a:sy n="1" d="1"/>
      </p:scale>
      <p:origin x="0" y="0"/>
    </p:cViewPr>
  </p:notesTextViewPr>
  <p:sorterViewPr>
    <p:cViewPr>
      <p:scale>
        <a:sx n="100" d="100"/>
        <a:sy n="100" d="100"/>
      </p:scale>
      <p:origin x="0" y="-489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morgan" userId="322babfdcc22aef2" providerId="LiveId" clId="{048E3C43-CEFF-4930-912A-A837DCD33EBD}"/>
    <pc:docChg chg="custSel addSld modSld">
      <pc:chgData name="ruth morgan" userId="322babfdcc22aef2" providerId="LiveId" clId="{048E3C43-CEFF-4930-912A-A837DCD33EBD}" dt="2023-01-17T13:01:25.862" v="396"/>
      <pc:docMkLst>
        <pc:docMk/>
      </pc:docMkLst>
      <pc:sldChg chg="modTransition">
        <pc:chgData name="ruth morgan" userId="322babfdcc22aef2" providerId="LiveId" clId="{048E3C43-CEFF-4930-912A-A837DCD33EBD}" dt="2023-01-17T13:01:25.862" v="396"/>
        <pc:sldMkLst>
          <pc:docMk/>
          <pc:sldMk cId="2747105648" sldId="256"/>
        </pc:sldMkLst>
      </pc:sldChg>
      <pc:sldChg chg="modTransition">
        <pc:chgData name="ruth morgan" userId="322babfdcc22aef2" providerId="LiveId" clId="{048E3C43-CEFF-4930-912A-A837DCD33EBD}" dt="2023-01-17T13:01:25.862" v="396"/>
        <pc:sldMkLst>
          <pc:docMk/>
          <pc:sldMk cId="1246808684" sldId="257"/>
        </pc:sldMkLst>
      </pc:sldChg>
      <pc:sldChg chg="modTransition">
        <pc:chgData name="ruth morgan" userId="322babfdcc22aef2" providerId="LiveId" clId="{048E3C43-CEFF-4930-912A-A837DCD33EBD}" dt="2023-01-17T13:01:25.862" v="396"/>
        <pc:sldMkLst>
          <pc:docMk/>
          <pc:sldMk cId="822533324" sldId="258"/>
        </pc:sldMkLst>
      </pc:sldChg>
      <pc:sldChg chg="modTransition">
        <pc:chgData name="ruth morgan" userId="322babfdcc22aef2" providerId="LiveId" clId="{048E3C43-CEFF-4930-912A-A837DCD33EBD}" dt="2023-01-17T13:01:25.862" v="396"/>
        <pc:sldMkLst>
          <pc:docMk/>
          <pc:sldMk cId="3908197282" sldId="259"/>
        </pc:sldMkLst>
      </pc:sldChg>
      <pc:sldChg chg="modTransition">
        <pc:chgData name="ruth morgan" userId="322babfdcc22aef2" providerId="LiveId" clId="{048E3C43-CEFF-4930-912A-A837DCD33EBD}" dt="2023-01-17T13:01:25.862" v="396"/>
        <pc:sldMkLst>
          <pc:docMk/>
          <pc:sldMk cId="2617843591" sldId="260"/>
        </pc:sldMkLst>
      </pc:sldChg>
      <pc:sldChg chg="modTransition">
        <pc:chgData name="ruth morgan" userId="322babfdcc22aef2" providerId="LiveId" clId="{048E3C43-CEFF-4930-912A-A837DCD33EBD}" dt="2023-01-17T13:01:25.862" v="396"/>
        <pc:sldMkLst>
          <pc:docMk/>
          <pc:sldMk cId="3698803953" sldId="261"/>
        </pc:sldMkLst>
      </pc:sldChg>
      <pc:sldChg chg="modTransition">
        <pc:chgData name="ruth morgan" userId="322babfdcc22aef2" providerId="LiveId" clId="{048E3C43-CEFF-4930-912A-A837DCD33EBD}" dt="2023-01-17T13:01:25.862" v="396"/>
        <pc:sldMkLst>
          <pc:docMk/>
          <pc:sldMk cId="3429446213" sldId="262"/>
        </pc:sldMkLst>
      </pc:sldChg>
      <pc:sldChg chg="modTransition">
        <pc:chgData name="ruth morgan" userId="322babfdcc22aef2" providerId="LiveId" clId="{048E3C43-CEFF-4930-912A-A837DCD33EBD}" dt="2023-01-17T13:01:25.862" v="396"/>
        <pc:sldMkLst>
          <pc:docMk/>
          <pc:sldMk cId="3854539074" sldId="263"/>
        </pc:sldMkLst>
      </pc:sldChg>
      <pc:sldChg chg="modTransition">
        <pc:chgData name="ruth morgan" userId="322babfdcc22aef2" providerId="LiveId" clId="{048E3C43-CEFF-4930-912A-A837DCD33EBD}" dt="2023-01-17T13:01:25.862" v="396"/>
        <pc:sldMkLst>
          <pc:docMk/>
          <pc:sldMk cId="1476607638" sldId="264"/>
        </pc:sldMkLst>
      </pc:sldChg>
      <pc:sldChg chg="modTransition">
        <pc:chgData name="ruth morgan" userId="322babfdcc22aef2" providerId="LiveId" clId="{048E3C43-CEFF-4930-912A-A837DCD33EBD}" dt="2023-01-17T13:01:25.862" v="396"/>
        <pc:sldMkLst>
          <pc:docMk/>
          <pc:sldMk cId="4037919352" sldId="265"/>
        </pc:sldMkLst>
      </pc:sldChg>
      <pc:sldChg chg="modTransition">
        <pc:chgData name="ruth morgan" userId="322babfdcc22aef2" providerId="LiveId" clId="{048E3C43-CEFF-4930-912A-A837DCD33EBD}" dt="2023-01-17T13:01:25.862" v="396"/>
        <pc:sldMkLst>
          <pc:docMk/>
          <pc:sldMk cId="4273351637" sldId="266"/>
        </pc:sldMkLst>
      </pc:sldChg>
      <pc:sldChg chg="modTransition">
        <pc:chgData name="ruth morgan" userId="322babfdcc22aef2" providerId="LiveId" clId="{048E3C43-CEFF-4930-912A-A837DCD33EBD}" dt="2023-01-17T13:01:25.862" v="396"/>
        <pc:sldMkLst>
          <pc:docMk/>
          <pc:sldMk cId="625413791" sldId="267"/>
        </pc:sldMkLst>
      </pc:sldChg>
      <pc:sldChg chg="modTransition">
        <pc:chgData name="ruth morgan" userId="322babfdcc22aef2" providerId="LiveId" clId="{048E3C43-CEFF-4930-912A-A837DCD33EBD}" dt="2023-01-17T13:01:25.862" v="396"/>
        <pc:sldMkLst>
          <pc:docMk/>
          <pc:sldMk cId="3779353115" sldId="268"/>
        </pc:sldMkLst>
      </pc:sldChg>
      <pc:sldChg chg="modTransition">
        <pc:chgData name="ruth morgan" userId="322babfdcc22aef2" providerId="LiveId" clId="{048E3C43-CEFF-4930-912A-A837DCD33EBD}" dt="2023-01-17T13:01:25.862" v="396"/>
        <pc:sldMkLst>
          <pc:docMk/>
          <pc:sldMk cId="1013838411" sldId="269"/>
        </pc:sldMkLst>
      </pc:sldChg>
      <pc:sldChg chg="modTransition">
        <pc:chgData name="ruth morgan" userId="322babfdcc22aef2" providerId="LiveId" clId="{048E3C43-CEFF-4930-912A-A837DCD33EBD}" dt="2023-01-17T13:01:25.862" v="396"/>
        <pc:sldMkLst>
          <pc:docMk/>
          <pc:sldMk cId="3519723068" sldId="270"/>
        </pc:sldMkLst>
      </pc:sldChg>
      <pc:sldChg chg="modTransition">
        <pc:chgData name="ruth morgan" userId="322babfdcc22aef2" providerId="LiveId" clId="{048E3C43-CEFF-4930-912A-A837DCD33EBD}" dt="2023-01-17T13:01:25.862" v="396"/>
        <pc:sldMkLst>
          <pc:docMk/>
          <pc:sldMk cId="1558341613" sldId="271"/>
        </pc:sldMkLst>
      </pc:sldChg>
      <pc:sldChg chg="modTransition">
        <pc:chgData name="ruth morgan" userId="322babfdcc22aef2" providerId="LiveId" clId="{048E3C43-CEFF-4930-912A-A837DCD33EBD}" dt="2023-01-17T13:01:25.862" v="396"/>
        <pc:sldMkLst>
          <pc:docMk/>
          <pc:sldMk cId="2720439845" sldId="272"/>
        </pc:sldMkLst>
      </pc:sldChg>
      <pc:sldChg chg="addSp delSp modSp new mod modTransition">
        <pc:chgData name="ruth morgan" userId="322babfdcc22aef2" providerId="LiveId" clId="{048E3C43-CEFF-4930-912A-A837DCD33EBD}" dt="2023-01-17T13:01:25.862" v="396"/>
        <pc:sldMkLst>
          <pc:docMk/>
          <pc:sldMk cId="3452164135" sldId="273"/>
        </pc:sldMkLst>
      </pc:sldChg>
      <pc:sldChg chg="addSp delSp modSp new mod modTransition">
        <pc:chgData name="ruth morgan" userId="322babfdcc22aef2" providerId="LiveId" clId="{048E3C43-CEFF-4930-912A-A837DCD33EBD}" dt="2023-01-17T13:01:25.862" v="396"/>
        <pc:sldMkLst>
          <pc:docMk/>
          <pc:sldMk cId="3053243385" sldId="274"/>
        </pc:sldMkLst>
      </pc:sldChg>
      <pc:sldChg chg="new modTransition">
        <pc:chgData name="ruth morgan" userId="322babfdcc22aef2" providerId="LiveId" clId="{048E3C43-CEFF-4930-912A-A837DCD33EBD}" dt="2023-01-17T13:01:25.862" v="396"/>
        <pc:sldMkLst>
          <pc:docMk/>
          <pc:sldMk cId="2409612439" sldId="275"/>
        </pc:sldMkLst>
      </pc:sldChg>
      <pc:sldChg chg="addSp delSp modSp new mod modTransition">
        <pc:chgData name="ruth morgan" userId="322babfdcc22aef2" providerId="LiveId" clId="{048E3C43-CEFF-4930-912A-A837DCD33EBD}" dt="2023-01-17T13:01:25.862" v="396"/>
        <pc:sldMkLst>
          <pc:docMk/>
          <pc:sldMk cId="3038139378" sldId="276"/>
        </pc:sldMkLst>
      </pc:sldChg>
      <pc:sldChg chg="addSp delSp modSp new mod modTransition">
        <pc:chgData name="ruth morgan" userId="322babfdcc22aef2" providerId="LiveId" clId="{048E3C43-CEFF-4930-912A-A837DCD33EBD}" dt="2023-01-17T13:01:25.862" v="396"/>
        <pc:sldMkLst>
          <pc:docMk/>
          <pc:sldMk cId="3909916359" sldId="277"/>
        </pc:sldMkLst>
      </pc:sldChg>
    </pc:docChg>
  </pc:docChgLst>
  <pc:docChgLst>
    <pc:chgData name="Ruth Guest" userId="322babfdcc22aef2" providerId="LiveId" clId="{048E3C43-CEFF-4930-912A-A837DCD33EBD}"/>
    <pc:docChg chg="undo custSel addSld delSld modSld sldOrd modMainMaster modShowInfo">
      <pc:chgData name="Ruth Guest" userId="322babfdcc22aef2" providerId="LiveId" clId="{048E3C43-CEFF-4930-912A-A837DCD33EBD}" dt="2025-01-31T20:16:48.706" v="1486" actId="478"/>
      <pc:docMkLst>
        <pc:docMk/>
      </pc:docMkLst>
      <pc:sldChg chg="addSp modSp mod modTransition setBg addAnim modAnim">
        <pc:chgData name="Ruth Guest" userId="322babfdcc22aef2" providerId="LiveId" clId="{048E3C43-CEFF-4930-912A-A837DCD33EBD}" dt="2025-01-31T20:09:13.500" v="1389"/>
        <pc:sldMkLst>
          <pc:docMk/>
          <pc:sldMk cId="2747105648" sldId="256"/>
        </pc:sldMkLst>
        <pc:spChg chg="mod">
          <ac:chgData name="Ruth Guest" userId="322babfdcc22aef2" providerId="LiveId" clId="{048E3C43-CEFF-4930-912A-A837DCD33EBD}" dt="2025-01-31T18:07:47.891" v="466" actId="26606"/>
          <ac:spMkLst>
            <pc:docMk/>
            <pc:sldMk cId="2747105648" sldId="256"/>
            <ac:spMk id="2" creationId="{5AFD1CF4-F91F-CD77-1F7C-838849AB59BD}"/>
          </ac:spMkLst>
        </pc:spChg>
        <pc:spChg chg="add">
          <ac:chgData name="Ruth Guest" userId="322babfdcc22aef2" providerId="LiveId" clId="{048E3C43-CEFF-4930-912A-A837DCD33EBD}" dt="2025-01-31T18:07:47.891" v="466" actId="26606"/>
          <ac:spMkLst>
            <pc:docMk/>
            <pc:sldMk cId="2747105648" sldId="256"/>
            <ac:spMk id="9" creationId="{9B7AD9F6-8CE7-4299-8FC6-328F4DCD3FF9}"/>
          </ac:spMkLst>
        </pc:spChg>
        <pc:spChg chg="add">
          <ac:chgData name="Ruth Guest" userId="322babfdcc22aef2" providerId="LiveId" clId="{048E3C43-CEFF-4930-912A-A837DCD33EBD}" dt="2025-01-31T18:07:47.891" v="466" actId="26606"/>
          <ac:spMkLst>
            <pc:docMk/>
            <pc:sldMk cId="2747105648" sldId="256"/>
            <ac:spMk id="11" creationId="{F49775AF-8896-43EE-92C6-83497D6DC56F}"/>
          </ac:spMkLst>
        </pc:spChg>
        <pc:picChg chg="mod ord">
          <ac:chgData name="Ruth Guest" userId="322babfdcc22aef2" providerId="LiveId" clId="{048E3C43-CEFF-4930-912A-A837DCD33EBD}" dt="2025-01-31T18:07:47.891" v="466" actId="26606"/>
          <ac:picMkLst>
            <pc:docMk/>
            <pc:sldMk cId="2747105648" sldId="256"/>
            <ac:picMk id="4" creationId="{70C935DC-2D59-993B-4334-3AC359DE1357}"/>
          </ac:picMkLst>
        </pc:picChg>
      </pc:sldChg>
      <pc:sldChg chg="addSp modSp mod modTransition setBg">
        <pc:chgData name="Ruth Guest" userId="322babfdcc22aef2" providerId="LiveId" clId="{048E3C43-CEFF-4930-912A-A837DCD33EBD}" dt="2025-01-31T18:56:03.331" v="1387"/>
        <pc:sldMkLst>
          <pc:docMk/>
          <pc:sldMk cId="1246808684" sldId="257"/>
        </pc:sldMkLst>
        <pc:spChg chg="mod">
          <ac:chgData name="Ruth Guest" userId="322babfdcc22aef2" providerId="LiveId" clId="{048E3C43-CEFF-4930-912A-A837DCD33EBD}" dt="2025-01-31T18:07:28.800" v="460" actId="26606"/>
          <ac:spMkLst>
            <pc:docMk/>
            <pc:sldMk cId="1246808684" sldId="257"/>
            <ac:spMk id="2" creationId="{CD34F2EC-1E00-3D95-2A37-E38D72E3B193}"/>
          </ac:spMkLst>
        </pc:spChg>
        <pc:spChg chg="mod">
          <ac:chgData name="Ruth Guest" userId="322babfdcc22aef2" providerId="LiveId" clId="{048E3C43-CEFF-4930-912A-A837DCD33EBD}" dt="2025-01-31T18:07:28.800" v="460" actId="26606"/>
          <ac:spMkLst>
            <pc:docMk/>
            <pc:sldMk cId="1246808684" sldId="257"/>
            <ac:spMk id="3" creationId="{330A12E0-8E5C-C788-43F2-02264F668667}"/>
          </ac:spMkLst>
        </pc:spChg>
        <pc:spChg chg="add">
          <ac:chgData name="Ruth Guest" userId="322babfdcc22aef2" providerId="LiveId" clId="{048E3C43-CEFF-4930-912A-A837DCD33EBD}" dt="2025-01-31T18:07:28.800" v="460" actId="26606"/>
          <ac:spMkLst>
            <pc:docMk/>
            <pc:sldMk cId="1246808684" sldId="257"/>
            <ac:spMk id="1031" creationId="{F13C74B1-5B17-4795-BED0-7140497B445A}"/>
          </ac:spMkLst>
        </pc:spChg>
        <pc:spChg chg="add">
          <ac:chgData name="Ruth Guest" userId="322babfdcc22aef2" providerId="LiveId" clId="{048E3C43-CEFF-4930-912A-A837DCD33EBD}" dt="2025-01-31T18:07:28.800" v="460" actId="26606"/>
          <ac:spMkLst>
            <pc:docMk/>
            <pc:sldMk cId="1246808684" sldId="257"/>
            <ac:spMk id="1033" creationId="{D4974D33-8DC5-464E-8C6D-BE58F0669C17}"/>
          </ac:spMkLst>
        </pc:spChg>
        <pc:picChg chg="mod">
          <ac:chgData name="Ruth Guest" userId="322babfdcc22aef2" providerId="LiveId" clId="{048E3C43-CEFF-4930-912A-A837DCD33EBD}" dt="2025-01-31T18:07:42.789" v="465" actId="18131"/>
          <ac:picMkLst>
            <pc:docMk/>
            <pc:sldMk cId="1246808684" sldId="257"/>
            <ac:picMk id="1026" creationId="{93185EFD-B0AA-EB4D-7348-E18BDB27B999}"/>
          </ac:picMkLst>
        </pc:picChg>
      </pc:sldChg>
      <pc:sldChg chg="del">
        <pc:chgData name="Ruth Guest" userId="322babfdcc22aef2" providerId="LiveId" clId="{048E3C43-CEFF-4930-912A-A837DCD33EBD}" dt="2025-01-31T18:07:26.474" v="459" actId="47"/>
        <pc:sldMkLst>
          <pc:docMk/>
          <pc:sldMk cId="822533324" sldId="258"/>
        </pc:sldMkLst>
      </pc:sldChg>
      <pc:sldChg chg="addSp modSp mod modTransition setBg">
        <pc:chgData name="Ruth Guest" userId="322babfdcc22aef2" providerId="LiveId" clId="{048E3C43-CEFF-4930-912A-A837DCD33EBD}" dt="2025-01-31T18:56:03.331" v="1387"/>
        <pc:sldMkLst>
          <pc:docMk/>
          <pc:sldMk cId="3908197282" sldId="259"/>
        </pc:sldMkLst>
        <pc:spChg chg="mod">
          <ac:chgData name="Ruth Guest" userId="322babfdcc22aef2" providerId="LiveId" clId="{048E3C43-CEFF-4930-912A-A837DCD33EBD}" dt="2025-01-31T18:07:21.760" v="458" actId="26606"/>
          <ac:spMkLst>
            <pc:docMk/>
            <pc:sldMk cId="3908197282" sldId="259"/>
            <ac:spMk id="2" creationId="{B0961185-2A6E-8CF5-14B9-9B5AB671CE5E}"/>
          </ac:spMkLst>
        </pc:spChg>
        <pc:spChg chg="mod">
          <ac:chgData name="Ruth Guest" userId="322babfdcc22aef2" providerId="LiveId" clId="{048E3C43-CEFF-4930-912A-A837DCD33EBD}" dt="2025-01-31T18:07:21.760" v="458" actId="26606"/>
          <ac:spMkLst>
            <pc:docMk/>
            <pc:sldMk cId="3908197282" sldId="259"/>
            <ac:spMk id="3" creationId="{D3B8CA50-8F52-93FD-09E6-EEFF7B55D8B6}"/>
          </ac:spMkLst>
        </pc:spChg>
        <pc:spChg chg="add">
          <ac:chgData name="Ruth Guest" userId="322babfdcc22aef2" providerId="LiveId" clId="{048E3C43-CEFF-4930-912A-A837DCD33EBD}" dt="2025-01-31T18:07:21.760" v="458" actId="26606"/>
          <ac:spMkLst>
            <pc:docMk/>
            <pc:sldMk cId="3908197282" sldId="259"/>
            <ac:spMk id="9" creationId="{F13C74B1-5B17-4795-BED0-7140497B445A}"/>
          </ac:spMkLst>
        </pc:spChg>
        <pc:spChg chg="add">
          <ac:chgData name="Ruth Guest" userId="322babfdcc22aef2" providerId="LiveId" clId="{048E3C43-CEFF-4930-912A-A837DCD33EBD}" dt="2025-01-31T18:07:21.760" v="458" actId="26606"/>
          <ac:spMkLst>
            <pc:docMk/>
            <pc:sldMk cId="3908197282" sldId="259"/>
            <ac:spMk id="11" creationId="{D4974D33-8DC5-464E-8C6D-BE58F0669C17}"/>
          </ac:spMkLst>
        </pc:spChg>
        <pc:picChg chg="mod">
          <ac:chgData name="Ruth Guest" userId="322babfdcc22aef2" providerId="LiveId" clId="{048E3C43-CEFF-4930-912A-A837DCD33EBD}" dt="2025-01-31T18:07:21.760" v="458" actId="26606"/>
          <ac:picMkLst>
            <pc:docMk/>
            <pc:sldMk cId="3908197282" sldId="259"/>
            <ac:picMk id="4" creationId="{8C340EA8-6607-FF36-9D31-86B2279D7A05}"/>
          </ac:picMkLst>
        </pc:picChg>
      </pc:sldChg>
      <pc:sldChg chg="addSp modSp mod modTransition setBg modAnim">
        <pc:chgData name="Ruth Guest" userId="322babfdcc22aef2" providerId="LiveId" clId="{048E3C43-CEFF-4930-912A-A837DCD33EBD}" dt="2025-01-31T18:56:03.331" v="1387"/>
        <pc:sldMkLst>
          <pc:docMk/>
          <pc:sldMk cId="2617843591" sldId="260"/>
        </pc:sldMkLst>
        <pc:spChg chg="mod">
          <ac:chgData name="Ruth Guest" userId="322babfdcc22aef2" providerId="LiveId" clId="{048E3C43-CEFF-4930-912A-A837DCD33EBD}" dt="2025-01-31T18:07:16.129" v="457" actId="26606"/>
          <ac:spMkLst>
            <pc:docMk/>
            <pc:sldMk cId="2617843591" sldId="260"/>
            <ac:spMk id="2" creationId="{39135BDD-7022-7324-50F5-D76172DE5854}"/>
          </ac:spMkLst>
        </pc:spChg>
        <pc:spChg chg="mod">
          <ac:chgData name="Ruth Guest" userId="322babfdcc22aef2" providerId="LiveId" clId="{048E3C43-CEFF-4930-912A-A837DCD33EBD}" dt="2025-01-31T18:07:16.129" v="457" actId="26606"/>
          <ac:spMkLst>
            <pc:docMk/>
            <pc:sldMk cId="2617843591" sldId="260"/>
            <ac:spMk id="5" creationId="{25851725-E101-B382-D9FD-FBDB1B3DA2AB}"/>
          </ac:spMkLst>
        </pc:spChg>
        <pc:spChg chg="add">
          <ac:chgData name="Ruth Guest" userId="322babfdcc22aef2" providerId="LiveId" clId="{048E3C43-CEFF-4930-912A-A837DCD33EBD}" dt="2025-01-31T18:07:16.129" v="457" actId="26606"/>
          <ac:spMkLst>
            <pc:docMk/>
            <pc:sldMk cId="2617843591" sldId="260"/>
            <ac:spMk id="11" creationId="{9B7AD9F6-8CE7-4299-8FC6-328F4DCD3FF9}"/>
          </ac:spMkLst>
        </pc:spChg>
        <pc:spChg chg="add">
          <ac:chgData name="Ruth Guest" userId="322babfdcc22aef2" providerId="LiveId" clId="{048E3C43-CEFF-4930-912A-A837DCD33EBD}" dt="2025-01-31T18:07:16.129" v="457" actId="26606"/>
          <ac:spMkLst>
            <pc:docMk/>
            <pc:sldMk cId="2617843591" sldId="260"/>
            <ac:spMk id="13" creationId="{F49775AF-8896-43EE-92C6-83497D6DC56F}"/>
          </ac:spMkLst>
        </pc:spChg>
        <pc:picChg chg="mod">
          <ac:chgData name="Ruth Guest" userId="322babfdcc22aef2" providerId="LiveId" clId="{048E3C43-CEFF-4930-912A-A837DCD33EBD}" dt="2025-01-31T18:07:16.129" v="457" actId="26606"/>
          <ac:picMkLst>
            <pc:docMk/>
            <pc:sldMk cId="2617843591" sldId="260"/>
            <ac:picMk id="6" creationId="{465608CD-B6D4-556C-82F3-DF4FE0B8A993}"/>
          </ac:picMkLst>
        </pc:picChg>
      </pc:sldChg>
      <pc:sldChg chg="addSp modSp mod modTransition setBg modAnim">
        <pc:chgData name="Ruth Guest" userId="322babfdcc22aef2" providerId="LiveId" clId="{048E3C43-CEFF-4930-912A-A837DCD33EBD}" dt="2025-01-31T18:56:03.331" v="1387"/>
        <pc:sldMkLst>
          <pc:docMk/>
          <pc:sldMk cId="3698803953" sldId="261"/>
        </pc:sldMkLst>
        <pc:spChg chg="mod">
          <ac:chgData name="Ruth Guest" userId="322babfdcc22aef2" providerId="LiveId" clId="{048E3C43-CEFF-4930-912A-A837DCD33EBD}" dt="2025-01-31T18:07:12.302" v="456" actId="26606"/>
          <ac:spMkLst>
            <pc:docMk/>
            <pc:sldMk cId="3698803953" sldId="261"/>
            <ac:spMk id="2" creationId="{6CE2EEA5-7865-B418-B871-6669903108AE}"/>
          </ac:spMkLst>
        </pc:spChg>
        <pc:spChg chg="add">
          <ac:chgData name="Ruth Guest" userId="322babfdcc22aef2" providerId="LiveId" clId="{048E3C43-CEFF-4930-912A-A837DCD33EBD}" dt="2025-01-31T18:07:12.302" v="456" actId="26606"/>
          <ac:spMkLst>
            <pc:docMk/>
            <pc:sldMk cId="3698803953" sldId="261"/>
            <ac:spMk id="9" creationId="{9B7AD9F6-8CE7-4299-8FC6-328F4DCD3FF9}"/>
          </ac:spMkLst>
        </pc:spChg>
        <pc:spChg chg="add">
          <ac:chgData name="Ruth Guest" userId="322babfdcc22aef2" providerId="LiveId" clId="{048E3C43-CEFF-4930-912A-A837DCD33EBD}" dt="2025-01-31T18:07:12.302" v="456" actId="26606"/>
          <ac:spMkLst>
            <pc:docMk/>
            <pc:sldMk cId="3698803953" sldId="261"/>
            <ac:spMk id="11" creationId="{F49775AF-8896-43EE-92C6-83497D6DC56F}"/>
          </ac:spMkLst>
        </pc:spChg>
        <pc:picChg chg="mod">
          <ac:chgData name="Ruth Guest" userId="322babfdcc22aef2" providerId="LiveId" clId="{048E3C43-CEFF-4930-912A-A837DCD33EBD}" dt="2025-01-31T18:07:12.302" v="456" actId="26606"/>
          <ac:picMkLst>
            <pc:docMk/>
            <pc:sldMk cId="3698803953" sldId="261"/>
            <ac:picMk id="4" creationId="{6C74C62C-C105-39AF-2E38-92D55969F14A}"/>
          </ac:picMkLst>
        </pc:picChg>
      </pc:sldChg>
      <pc:sldChg chg="addSp modSp mod modTransition setBg modAnim">
        <pc:chgData name="Ruth Guest" userId="322babfdcc22aef2" providerId="LiveId" clId="{048E3C43-CEFF-4930-912A-A837DCD33EBD}" dt="2025-01-31T18:56:03.331" v="1387"/>
        <pc:sldMkLst>
          <pc:docMk/>
          <pc:sldMk cId="3429446213" sldId="262"/>
        </pc:sldMkLst>
        <pc:spChg chg="mod">
          <ac:chgData name="Ruth Guest" userId="322babfdcc22aef2" providerId="LiveId" clId="{048E3C43-CEFF-4930-912A-A837DCD33EBD}" dt="2025-01-31T18:28:36.246" v="1265" actId="403"/>
          <ac:spMkLst>
            <pc:docMk/>
            <pc:sldMk cId="3429446213" sldId="262"/>
            <ac:spMk id="5" creationId="{5DA6BE67-F388-C8AC-0401-4A2A847ABE1D}"/>
          </ac:spMkLst>
        </pc:spChg>
        <pc:spChg chg="add">
          <ac:chgData name="Ruth Guest" userId="322babfdcc22aef2" providerId="LiveId" clId="{048E3C43-CEFF-4930-912A-A837DCD33EBD}" dt="2025-01-31T18:07:08.607" v="455" actId="26606"/>
          <ac:spMkLst>
            <pc:docMk/>
            <pc:sldMk cId="3429446213" sldId="262"/>
            <ac:spMk id="10" creationId="{F13C74B1-5B17-4795-BED0-7140497B445A}"/>
          </ac:spMkLst>
        </pc:spChg>
        <pc:spChg chg="add">
          <ac:chgData name="Ruth Guest" userId="322babfdcc22aef2" providerId="LiveId" clId="{048E3C43-CEFF-4930-912A-A837DCD33EBD}" dt="2025-01-31T18:07:08.607" v="455" actId="26606"/>
          <ac:spMkLst>
            <pc:docMk/>
            <pc:sldMk cId="3429446213" sldId="262"/>
            <ac:spMk id="12" creationId="{D4974D33-8DC5-464E-8C6D-BE58F0669C17}"/>
          </ac:spMkLst>
        </pc:spChg>
        <pc:picChg chg="mod ord">
          <ac:chgData name="Ruth Guest" userId="322babfdcc22aef2" providerId="LiveId" clId="{048E3C43-CEFF-4930-912A-A837DCD33EBD}" dt="2025-01-31T18:07:08.607" v="455" actId="26606"/>
          <ac:picMkLst>
            <pc:docMk/>
            <pc:sldMk cId="3429446213" sldId="262"/>
            <ac:picMk id="4" creationId="{D4203375-537F-259B-9A2C-5BBE54DFEBE0}"/>
          </ac:picMkLst>
        </pc:picChg>
      </pc:sldChg>
      <pc:sldChg chg="addSp modSp mod modTransition setBg modAnim">
        <pc:chgData name="Ruth Guest" userId="322babfdcc22aef2" providerId="LiveId" clId="{048E3C43-CEFF-4930-912A-A837DCD33EBD}" dt="2025-01-31T18:56:03.331" v="1387"/>
        <pc:sldMkLst>
          <pc:docMk/>
          <pc:sldMk cId="3854539074" sldId="263"/>
        </pc:sldMkLst>
        <pc:spChg chg="mod">
          <ac:chgData name="Ruth Guest" userId="322babfdcc22aef2" providerId="LiveId" clId="{048E3C43-CEFF-4930-912A-A837DCD33EBD}" dt="2025-01-31T18:07:05.683" v="454" actId="1076"/>
          <ac:spMkLst>
            <pc:docMk/>
            <pc:sldMk cId="3854539074" sldId="263"/>
            <ac:spMk id="5" creationId="{01EE82C4-80B4-A4FB-BC7C-8EC13D4E0164}"/>
          </ac:spMkLst>
        </pc:spChg>
        <pc:spChg chg="add">
          <ac:chgData name="Ruth Guest" userId="322babfdcc22aef2" providerId="LiveId" clId="{048E3C43-CEFF-4930-912A-A837DCD33EBD}" dt="2025-01-31T18:06:22.766" v="449" actId="26606"/>
          <ac:spMkLst>
            <pc:docMk/>
            <pc:sldMk cId="3854539074" sldId="263"/>
            <ac:spMk id="10" creationId="{F13C74B1-5B17-4795-BED0-7140497B445A}"/>
          </ac:spMkLst>
        </pc:spChg>
        <pc:spChg chg="add">
          <ac:chgData name="Ruth Guest" userId="322babfdcc22aef2" providerId="LiveId" clId="{048E3C43-CEFF-4930-912A-A837DCD33EBD}" dt="2025-01-31T18:06:22.766" v="449" actId="26606"/>
          <ac:spMkLst>
            <pc:docMk/>
            <pc:sldMk cId="3854539074" sldId="263"/>
            <ac:spMk id="12" creationId="{D4974D33-8DC5-464E-8C6D-BE58F0669C17}"/>
          </ac:spMkLst>
        </pc:spChg>
        <pc:picChg chg="mod ord">
          <ac:chgData name="Ruth Guest" userId="322babfdcc22aef2" providerId="LiveId" clId="{048E3C43-CEFF-4930-912A-A837DCD33EBD}" dt="2025-01-31T18:06:22.766" v="449" actId="26606"/>
          <ac:picMkLst>
            <pc:docMk/>
            <pc:sldMk cId="3854539074" sldId="263"/>
            <ac:picMk id="4" creationId="{68C475A1-65FE-D752-8232-6D2560E0CA0D}"/>
          </ac:picMkLst>
        </pc:picChg>
      </pc:sldChg>
      <pc:sldChg chg="addSp modSp mod modTransition setBg modAnim">
        <pc:chgData name="Ruth Guest" userId="322babfdcc22aef2" providerId="LiveId" clId="{048E3C43-CEFF-4930-912A-A837DCD33EBD}" dt="2025-01-31T18:56:03.331" v="1387"/>
        <pc:sldMkLst>
          <pc:docMk/>
          <pc:sldMk cId="1476607638" sldId="264"/>
        </pc:sldMkLst>
        <pc:spChg chg="mod">
          <ac:chgData name="Ruth Guest" userId="322babfdcc22aef2" providerId="LiveId" clId="{048E3C43-CEFF-4930-912A-A837DCD33EBD}" dt="2025-01-31T18:06:20.378" v="448" actId="26606"/>
          <ac:spMkLst>
            <pc:docMk/>
            <pc:sldMk cId="1476607638" sldId="264"/>
            <ac:spMk id="2" creationId="{783ADFB2-B015-D41A-42D2-6F79D35A594F}"/>
          </ac:spMkLst>
        </pc:spChg>
        <pc:spChg chg="add">
          <ac:chgData name="Ruth Guest" userId="322babfdcc22aef2" providerId="LiveId" clId="{048E3C43-CEFF-4930-912A-A837DCD33EBD}" dt="2025-01-31T18:06:20.378" v="448" actId="26606"/>
          <ac:spMkLst>
            <pc:docMk/>
            <pc:sldMk cId="1476607638" sldId="264"/>
            <ac:spMk id="9" creationId="{9B7AD9F6-8CE7-4299-8FC6-328F4DCD3FF9}"/>
          </ac:spMkLst>
        </pc:spChg>
        <pc:spChg chg="add">
          <ac:chgData name="Ruth Guest" userId="322babfdcc22aef2" providerId="LiveId" clId="{048E3C43-CEFF-4930-912A-A837DCD33EBD}" dt="2025-01-31T18:06:20.378" v="448" actId="26606"/>
          <ac:spMkLst>
            <pc:docMk/>
            <pc:sldMk cId="1476607638" sldId="264"/>
            <ac:spMk id="11" creationId="{F49775AF-8896-43EE-92C6-83497D6DC56F}"/>
          </ac:spMkLst>
        </pc:spChg>
        <pc:picChg chg="mod">
          <ac:chgData name="Ruth Guest" userId="322babfdcc22aef2" providerId="LiveId" clId="{048E3C43-CEFF-4930-912A-A837DCD33EBD}" dt="2025-01-31T18:06:20.378" v="448" actId="26606"/>
          <ac:picMkLst>
            <pc:docMk/>
            <pc:sldMk cId="1476607638" sldId="264"/>
            <ac:picMk id="4" creationId="{86283962-38C9-D11B-A544-A69CB2C14C54}"/>
          </ac:picMkLst>
        </pc:picChg>
      </pc:sldChg>
      <pc:sldChg chg="addSp modSp mod modTransition setBg modAnim">
        <pc:chgData name="Ruth Guest" userId="322babfdcc22aef2" providerId="LiveId" clId="{048E3C43-CEFF-4930-912A-A837DCD33EBD}" dt="2025-01-31T18:56:03.331" v="1387"/>
        <pc:sldMkLst>
          <pc:docMk/>
          <pc:sldMk cId="4037919352" sldId="265"/>
        </pc:sldMkLst>
        <pc:spChg chg="mod">
          <ac:chgData name="Ruth Guest" userId="322babfdcc22aef2" providerId="LiveId" clId="{048E3C43-CEFF-4930-912A-A837DCD33EBD}" dt="2025-01-31T18:06:10.502" v="447" actId="26606"/>
          <ac:spMkLst>
            <pc:docMk/>
            <pc:sldMk cId="4037919352" sldId="265"/>
            <ac:spMk id="2" creationId="{8367FE16-A8F9-50FB-FF2B-6C8D80949B4F}"/>
          </ac:spMkLst>
        </pc:spChg>
        <pc:spChg chg="add">
          <ac:chgData name="Ruth Guest" userId="322babfdcc22aef2" providerId="LiveId" clId="{048E3C43-CEFF-4930-912A-A837DCD33EBD}" dt="2025-01-31T18:06:10.502" v="447" actId="26606"/>
          <ac:spMkLst>
            <pc:docMk/>
            <pc:sldMk cId="4037919352" sldId="265"/>
            <ac:spMk id="9" creationId="{9B7AD9F6-8CE7-4299-8FC6-328F4DCD3FF9}"/>
          </ac:spMkLst>
        </pc:spChg>
        <pc:spChg chg="add">
          <ac:chgData name="Ruth Guest" userId="322babfdcc22aef2" providerId="LiveId" clId="{048E3C43-CEFF-4930-912A-A837DCD33EBD}" dt="2025-01-31T18:06:10.502" v="447" actId="26606"/>
          <ac:spMkLst>
            <pc:docMk/>
            <pc:sldMk cId="4037919352" sldId="265"/>
            <ac:spMk id="11" creationId="{F49775AF-8896-43EE-92C6-83497D6DC56F}"/>
          </ac:spMkLst>
        </pc:spChg>
        <pc:picChg chg="mod">
          <ac:chgData name="Ruth Guest" userId="322babfdcc22aef2" providerId="LiveId" clId="{048E3C43-CEFF-4930-912A-A837DCD33EBD}" dt="2025-01-31T18:06:10.502" v="447" actId="26606"/>
          <ac:picMkLst>
            <pc:docMk/>
            <pc:sldMk cId="4037919352" sldId="265"/>
            <ac:picMk id="4" creationId="{06F5D6DF-D51F-CB48-2B1A-2C8B7A711A38}"/>
          </ac:picMkLst>
        </pc:picChg>
      </pc:sldChg>
      <pc:sldChg chg="addSp modSp mod modTransition setBg modAnim">
        <pc:chgData name="Ruth Guest" userId="322babfdcc22aef2" providerId="LiveId" clId="{048E3C43-CEFF-4930-912A-A837DCD33EBD}" dt="2025-01-31T18:56:03.331" v="1387"/>
        <pc:sldMkLst>
          <pc:docMk/>
          <pc:sldMk cId="4273351637" sldId="266"/>
        </pc:sldMkLst>
        <pc:spChg chg="add mod">
          <ac:chgData name="Ruth Guest" userId="322babfdcc22aef2" providerId="LiveId" clId="{048E3C43-CEFF-4930-912A-A837DCD33EBD}" dt="2025-01-31T18:06:05.226" v="446" actId="14100"/>
          <ac:spMkLst>
            <pc:docMk/>
            <pc:sldMk cId="4273351637" sldId="266"/>
            <ac:spMk id="2" creationId="{66B1949F-AAB7-508D-26B5-11903F8487E2}"/>
          </ac:spMkLst>
        </pc:spChg>
        <pc:spChg chg="add">
          <ac:chgData name="Ruth Guest" userId="322babfdcc22aef2" providerId="LiveId" clId="{048E3C43-CEFF-4930-912A-A837DCD33EBD}" dt="2025-01-31T18:05:32.763" v="387" actId="26606"/>
          <ac:spMkLst>
            <pc:docMk/>
            <pc:sldMk cId="4273351637" sldId="266"/>
            <ac:spMk id="11" creationId="{FC3D2873-2194-4FB0-BFBA-7E7EEB984862}"/>
          </ac:spMkLst>
        </pc:spChg>
        <pc:spChg chg="add">
          <ac:chgData name="Ruth Guest" userId="322babfdcc22aef2" providerId="LiveId" clId="{048E3C43-CEFF-4930-912A-A837DCD33EBD}" dt="2025-01-31T18:05:32.763" v="387" actId="26606"/>
          <ac:spMkLst>
            <pc:docMk/>
            <pc:sldMk cId="4273351637" sldId="266"/>
            <ac:spMk id="13" creationId="{B228652A-FD81-4A3C-B164-2012BF4EEA56}"/>
          </ac:spMkLst>
        </pc:spChg>
        <pc:spChg chg="add">
          <ac:chgData name="Ruth Guest" userId="322babfdcc22aef2" providerId="LiveId" clId="{048E3C43-CEFF-4930-912A-A837DCD33EBD}" dt="2025-01-31T18:05:32.763" v="387" actId="26606"/>
          <ac:spMkLst>
            <pc:docMk/>
            <pc:sldMk cId="4273351637" sldId="266"/>
            <ac:spMk id="15" creationId="{FE8F25D8-4980-4C67-9E0C-7BE94C9CBFE6}"/>
          </ac:spMkLst>
        </pc:spChg>
        <pc:spChg chg="add">
          <ac:chgData name="Ruth Guest" userId="322babfdcc22aef2" providerId="LiveId" clId="{048E3C43-CEFF-4930-912A-A837DCD33EBD}" dt="2025-01-31T18:05:32.763" v="387" actId="26606"/>
          <ac:spMkLst>
            <pc:docMk/>
            <pc:sldMk cId="4273351637" sldId="266"/>
            <ac:spMk id="17" creationId="{1A214C69-1234-4E5D-91CD-BEA00204258E}"/>
          </ac:spMkLst>
        </pc:spChg>
        <pc:spChg chg="add">
          <ac:chgData name="Ruth Guest" userId="322babfdcc22aef2" providerId="LiveId" clId="{048E3C43-CEFF-4930-912A-A837DCD33EBD}" dt="2025-01-31T18:05:32.763" v="387" actId="26606"/>
          <ac:spMkLst>
            <pc:docMk/>
            <pc:sldMk cId="4273351637" sldId="266"/>
            <ac:spMk id="19" creationId="{F86E49C8-40C0-4E80-BAC0-9A66298F1D1C}"/>
          </ac:spMkLst>
        </pc:spChg>
        <pc:picChg chg="mod ord">
          <ac:chgData name="Ruth Guest" userId="322babfdcc22aef2" providerId="LiveId" clId="{048E3C43-CEFF-4930-912A-A837DCD33EBD}" dt="2025-01-31T18:05:32.763" v="387" actId="26606"/>
          <ac:picMkLst>
            <pc:docMk/>
            <pc:sldMk cId="4273351637" sldId="266"/>
            <ac:picMk id="4" creationId="{5BAA2390-6A25-2C9E-721D-BE7FB2FB2FA4}"/>
          </ac:picMkLst>
        </pc:picChg>
        <pc:picChg chg="mod ord">
          <ac:chgData name="Ruth Guest" userId="322babfdcc22aef2" providerId="LiveId" clId="{048E3C43-CEFF-4930-912A-A837DCD33EBD}" dt="2025-01-31T18:05:32.763" v="387" actId="26606"/>
          <ac:picMkLst>
            <pc:docMk/>
            <pc:sldMk cId="4273351637" sldId="266"/>
            <ac:picMk id="5" creationId="{57757D85-219B-EC1D-62D8-F91D89FAFC9A}"/>
          </ac:picMkLst>
        </pc:picChg>
        <pc:picChg chg="mod">
          <ac:chgData name="Ruth Guest" userId="322babfdcc22aef2" providerId="LiveId" clId="{048E3C43-CEFF-4930-912A-A837DCD33EBD}" dt="2025-01-31T18:05:32.763" v="387" actId="26606"/>
          <ac:picMkLst>
            <pc:docMk/>
            <pc:sldMk cId="4273351637" sldId="266"/>
            <ac:picMk id="6" creationId="{F15F928D-38A8-62D7-BE5A-21198E8B8083}"/>
          </ac:picMkLst>
        </pc:picChg>
      </pc:sldChg>
      <pc:sldChg chg="addSp modSp mod modTransition setBg">
        <pc:chgData name="Ruth Guest" userId="322babfdcc22aef2" providerId="LiveId" clId="{048E3C43-CEFF-4930-912A-A837DCD33EBD}" dt="2025-01-31T18:56:03.331" v="1387"/>
        <pc:sldMkLst>
          <pc:docMk/>
          <pc:sldMk cId="625413791" sldId="267"/>
        </pc:sldMkLst>
        <pc:spChg chg="mod">
          <ac:chgData name="Ruth Guest" userId="322babfdcc22aef2" providerId="LiveId" clId="{048E3C43-CEFF-4930-912A-A837DCD33EBD}" dt="2025-01-31T18:05:15.986" v="386" actId="26606"/>
          <ac:spMkLst>
            <pc:docMk/>
            <pc:sldMk cId="625413791" sldId="267"/>
            <ac:spMk id="2" creationId="{9BD97EC3-C42D-D49F-FD0E-45AA119B593B}"/>
          </ac:spMkLst>
        </pc:spChg>
        <pc:spChg chg="add">
          <ac:chgData name="Ruth Guest" userId="322babfdcc22aef2" providerId="LiveId" clId="{048E3C43-CEFF-4930-912A-A837DCD33EBD}" dt="2025-01-31T18:05:15.986" v="386" actId="26606"/>
          <ac:spMkLst>
            <pc:docMk/>
            <pc:sldMk cId="625413791" sldId="267"/>
            <ac:spMk id="9" creationId="{9B7AD9F6-8CE7-4299-8FC6-328F4DCD3FF9}"/>
          </ac:spMkLst>
        </pc:spChg>
        <pc:spChg chg="add">
          <ac:chgData name="Ruth Guest" userId="322babfdcc22aef2" providerId="LiveId" clId="{048E3C43-CEFF-4930-912A-A837DCD33EBD}" dt="2025-01-31T18:05:15.986" v="386" actId="26606"/>
          <ac:spMkLst>
            <pc:docMk/>
            <pc:sldMk cId="625413791" sldId="267"/>
            <ac:spMk id="11" creationId="{F49775AF-8896-43EE-92C6-83497D6DC56F}"/>
          </ac:spMkLst>
        </pc:spChg>
        <pc:picChg chg="mod">
          <ac:chgData name="Ruth Guest" userId="322babfdcc22aef2" providerId="LiveId" clId="{048E3C43-CEFF-4930-912A-A837DCD33EBD}" dt="2025-01-31T18:05:15.986" v="386" actId="26606"/>
          <ac:picMkLst>
            <pc:docMk/>
            <pc:sldMk cId="625413791" sldId="267"/>
            <ac:picMk id="4" creationId="{F9401433-1102-7799-0BBE-1882C3799009}"/>
          </ac:picMkLst>
        </pc:picChg>
      </pc:sldChg>
      <pc:sldChg chg="addSp modSp mod modTransition setBg">
        <pc:chgData name="Ruth Guest" userId="322babfdcc22aef2" providerId="LiveId" clId="{048E3C43-CEFF-4930-912A-A837DCD33EBD}" dt="2025-01-31T18:56:03.331" v="1387"/>
        <pc:sldMkLst>
          <pc:docMk/>
          <pc:sldMk cId="3779353115" sldId="268"/>
        </pc:sldMkLst>
        <pc:spChg chg="mod">
          <ac:chgData name="Ruth Guest" userId="322babfdcc22aef2" providerId="LiveId" clId="{048E3C43-CEFF-4930-912A-A837DCD33EBD}" dt="2025-01-31T18:05:11.496" v="385" actId="26606"/>
          <ac:spMkLst>
            <pc:docMk/>
            <pc:sldMk cId="3779353115" sldId="268"/>
            <ac:spMk id="2" creationId="{E3F78AA7-7669-7101-E695-2485DF43675B}"/>
          </ac:spMkLst>
        </pc:spChg>
        <pc:spChg chg="add">
          <ac:chgData name="Ruth Guest" userId="322babfdcc22aef2" providerId="LiveId" clId="{048E3C43-CEFF-4930-912A-A837DCD33EBD}" dt="2025-01-31T18:05:11.496" v="385" actId="26606"/>
          <ac:spMkLst>
            <pc:docMk/>
            <pc:sldMk cId="3779353115" sldId="268"/>
            <ac:spMk id="9" creationId="{9B7AD9F6-8CE7-4299-8FC6-328F4DCD3FF9}"/>
          </ac:spMkLst>
        </pc:spChg>
        <pc:spChg chg="add">
          <ac:chgData name="Ruth Guest" userId="322babfdcc22aef2" providerId="LiveId" clId="{048E3C43-CEFF-4930-912A-A837DCD33EBD}" dt="2025-01-31T18:05:11.496" v="385" actId="26606"/>
          <ac:spMkLst>
            <pc:docMk/>
            <pc:sldMk cId="3779353115" sldId="268"/>
            <ac:spMk id="11" creationId="{F49775AF-8896-43EE-92C6-83497D6DC56F}"/>
          </ac:spMkLst>
        </pc:spChg>
        <pc:picChg chg="mod">
          <ac:chgData name="Ruth Guest" userId="322babfdcc22aef2" providerId="LiveId" clId="{048E3C43-CEFF-4930-912A-A837DCD33EBD}" dt="2025-01-31T18:05:11.496" v="385" actId="26606"/>
          <ac:picMkLst>
            <pc:docMk/>
            <pc:sldMk cId="3779353115" sldId="268"/>
            <ac:picMk id="4" creationId="{262AF2CB-3109-E8B4-0D35-EA9530A44A8E}"/>
          </ac:picMkLst>
        </pc:picChg>
      </pc:sldChg>
      <pc:sldChg chg="addSp modSp mod modTransition setBg">
        <pc:chgData name="Ruth Guest" userId="322babfdcc22aef2" providerId="LiveId" clId="{048E3C43-CEFF-4930-912A-A837DCD33EBD}" dt="2025-01-31T18:56:03.331" v="1387"/>
        <pc:sldMkLst>
          <pc:docMk/>
          <pc:sldMk cId="1013838411" sldId="269"/>
        </pc:sldMkLst>
        <pc:spChg chg="mod">
          <ac:chgData name="Ruth Guest" userId="322babfdcc22aef2" providerId="LiveId" clId="{048E3C43-CEFF-4930-912A-A837DCD33EBD}" dt="2025-01-31T18:05:09.066" v="384" actId="26606"/>
          <ac:spMkLst>
            <pc:docMk/>
            <pc:sldMk cId="1013838411" sldId="269"/>
            <ac:spMk id="2" creationId="{0EE47E13-FFF6-EB75-B8BA-7B9C071974FA}"/>
          </ac:spMkLst>
        </pc:spChg>
        <pc:spChg chg="add">
          <ac:chgData name="Ruth Guest" userId="322babfdcc22aef2" providerId="LiveId" clId="{048E3C43-CEFF-4930-912A-A837DCD33EBD}" dt="2025-01-31T18:05:09.066" v="384" actId="26606"/>
          <ac:spMkLst>
            <pc:docMk/>
            <pc:sldMk cId="1013838411" sldId="269"/>
            <ac:spMk id="9" creationId="{9B7AD9F6-8CE7-4299-8FC6-328F4DCD3FF9}"/>
          </ac:spMkLst>
        </pc:spChg>
        <pc:spChg chg="add">
          <ac:chgData name="Ruth Guest" userId="322babfdcc22aef2" providerId="LiveId" clId="{048E3C43-CEFF-4930-912A-A837DCD33EBD}" dt="2025-01-31T18:05:09.066" v="384" actId="26606"/>
          <ac:spMkLst>
            <pc:docMk/>
            <pc:sldMk cId="1013838411" sldId="269"/>
            <ac:spMk id="11" creationId="{F49775AF-8896-43EE-92C6-83497D6DC56F}"/>
          </ac:spMkLst>
        </pc:spChg>
        <pc:picChg chg="mod">
          <ac:chgData name="Ruth Guest" userId="322babfdcc22aef2" providerId="LiveId" clId="{048E3C43-CEFF-4930-912A-A837DCD33EBD}" dt="2025-01-31T18:05:09.066" v="384" actId="26606"/>
          <ac:picMkLst>
            <pc:docMk/>
            <pc:sldMk cId="1013838411" sldId="269"/>
            <ac:picMk id="4" creationId="{240AAE37-E90B-8781-5334-096EE06A93E3}"/>
          </ac:picMkLst>
        </pc:picChg>
      </pc:sldChg>
      <pc:sldChg chg="addSp modSp mod modTransition setBg">
        <pc:chgData name="Ruth Guest" userId="322babfdcc22aef2" providerId="LiveId" clId="{048E3C43-CEFF-4930-912A-A837DCD33EBD}" dt="2025-01-31T18:56:03.331" v="1387"/>
        <pc:sldMkLst>
          <pc:docMk/>
          <pc:sldMk cId="3519723068" sldId="270"/>
        </pc:sldMkLst>
        <pc:spChg chg="mod">
          <ac:chgData name="Ruth Guest" userId="322babfdcc22aef2" providerId="LiveId" clId="{048E3C43-CEFF-4930-912A-A837DCD33EBD}" dt="2025-01-31T18:05:05.798" v="383" actId="26606"/>
          <ac:spMkLst>
            <pc:docMk/>
            <pc:sldMk cId="3519723068" sldId="270"/>
            <ac:spMk id="2" creationId="{9E7F37E7-3C99-50CF-1C94-FA7CE511A508}"/>
          </ac:spMkLst>
        </pc:spChg>
        <pc:spChg chg="add">
          <ac:chgData name="Ruth Guest" userId="322babfdcc22aef2" providerId="LiveId" clId="{048E3C43-CEFF-4930-912A-A837DCD33EBD}" dt="2025-01-31T18:05:05.798" v="383" actId="26606"/>
          <ac:spMkLst>
            <pc:docMk/>
            <pc:sldMk cId="3519723068" sldId="270"/>
            <ac:spMk id="9" creationId="{9B7AD9F6-8CE7-4299-8FC6-328F4DCD3FF9}"/>
          </ac:spMkLst>
        </pc:spChg>
        <pc:spChg chg="add">
          <ac:chgData name="Ruth Guest" userId="322babfdcc22aef2" providerId="LiveId" clId="{048E3C43-CEFF-4930-912A-A837DCD33EBD}" dt="2025-01-31T18:05:05.798" v="383" actId="26606"/>
          <ac:spMkLst>
            <pc:docMk/>
            <pc:sldMk cId="3519723068" sldId="270"/>
            <ac:spMk id="11" creationId="{F49775AF-8896-43EE-92C6-83497D6DC56F}"/>
          </ac:spMkLst>
        </pc:spChg>
        <pc:picChg chg="mod">
          <ac:chgData name="Ruth Guest" userId="322babfdcc22aef2" providerId="LiveId" clId="{048E3C43-CEFF-4930-912A-A837DCD33EBD}" dt="2025-01-31T18:05:05.798" v="383" actId="26606"/>
          <ac:picMkLst>
            <pc:docMk/>
            <pc:sldMk cId="3519723068" sldId="270"/>
            <ac:picMk id="4" creationId="{99CAFBB1-886F-3630-0683-AFABC314466E}"/>
          </ac:picMkLst>
        </pc:picChg>
      </pc:sldChg>
      <pc:sldChg chg="addSp delSp modSp mod modTransition setBg">
        <pc:chgData name="Ruth Guest" userId="322babfdcc22aef2" providerId="LiveId" clId="{048E3C43-CEFF-4930-912A-A837DCD33EBD}" dt="2025-01-31T18:56:03.331" v="1387"/>
        <pc:sldMkLst>
          <pc:docMk/>
          <pc:sldMk cId="1558341613" sldId="271"/>
        </pc:sldMkLst>
        <pc:spChg chg="mod">
          <ac:chgData name="Ruth Guest" userId="322babfdcc22aef2" providerId="LiveId" clId="{048E3C43-CEFF-4930-912A-A837DCD33EBD}" dt="2025-01-31T18:05:01.638" v="382" actId="26606"/>
          <ac:spMkLst>
            <pc:docMk/>
            <pc:sldMk cId="1558341613" sldId="271"/>
            <ac:spMk id="2" creationId="{2D6921F0-3A25-2BD0-2313-F61C7BD73C10}"/>
          </ac:spMkLst>
        </pc:spChg>
        <pc:spChg chg="add del">
          <ac:chgData name="Ruth Guest" userId="322babfdcc22aef2" providerId="LiveId" clId="{048E3C43-CEFF-4930-912A-A837DCD33EBD}" dt="2025-01-31T18:05:01.632" v="381" actId="26606"/>
          <ac:spMkLst>
            <pc:docMk/>
            <pc:sldMk cId="1558341613" sldId="271"/>
            <ac:spMk id="12" creationId="{91F55C5D-1648-4BE3-932D-8CADBF3F6736}"/>
          </ac:spMkLst>
        </pc:spChg>
        <pc:spChg chg="add del">
          <ac:chgData name="Ruth Guest" userId="322babfdcc22aef2" providerId="LiveId" clId="{048E3C43-CEFF-4930-912A-A837DCD33EBD}" dt="2025-01-31T18:05:01.632" v="381" actId="26606"/>
          <ac:spMkLst>
            <pc:docMk/>
            <pc:sldMk cId="1558341613" sldId="271"/>
            <ac:spMk id="14" creationId="{A38E1331-B5A6-44BE-BF4E-EE6C2FD2A242}"/>
          </ac:spMkLst>
        </pc:spChg>
        <pc:spChg chg="add">
          <ac:chgData name="Ruth Guest" userId="322babfdcc22aef2" providerId="LiveId" clId="{048E3C43-CEFF-4930-912A-A837DCD33EBD}" dt="2025-01-31T18:05:01.638" v="382" actId="26606"/>
          <ac:spMkLst>
            <pc:docMk/>
            <pc:sldMk cId="1558341613" sldId="271"/>
            <ac:spMk id="16" creationId="{67EF550F-47CE-4FB2-9DAC-12AD835C833D}"/>
          </ac:spMkLst>
        </pc:spChg>
        <pc:spChg chg="add">
          <ac:chgData name="Ruth Guest" userId="322babfdcc22aef2" providerId="LiveId" clId="{048E3C43-CEFF-4930-912A-A837DCD33EBD}" dt="2025-01-31T18:05:01.638" v="382" actId="26606"/>
          <ac:spMkLst>
            <pc:docMk/>
            <pc:sldMk cId="1558341613" sldId="271"/>
            <ac:spMk id="17" creationId="{18F923FF-DD0C-4FD3-A1B4-68DFA511C82D}"/>
          </ac:spMkLst>
        </pc:spChg>
        <pc:spChg chg="add">
          <ac:chgData name="Ruth Guest" userId="322babfdcc22aef2" providerId="LiveId" clId="{048E3C43-CEFF-4930-912A-A837DCD33EBD}" dt="2025-01-31T18:05:01.638" v="382" actId="26606"/>
          <ac:spMkLst>
            <pc:docMk/>
            <pc:sldMk cId="1558341613" sldId="271"/>
            <ac:spMk id="18" creationId="{114A821F-8663-46BA-8CC0-D4C44F639F3A}"/>
          </ac:spMkLst>
        </pc:spChg>
        <pc:picChg chg="mod ord">
          <ac:chgData name="Ruth Guest" userId="322babfdcc22aef2" providerId="LiveId" clId="{048E3C43-CEFF-4930-912A-A837DCD33EBD}" dt="2025-01-31T18:05:01.638" v="382" actId="26606"/>
          <ac:picMkLst>
            <pc:docMk/>
            <pc:sldMk cId="1558341613" sldId="271"/>
            <ac:picMk id="4" creationId="{26C031F5-15A6-6C1A-CB5B-1DB57FE074C4}"/>
          </ac:picMkLst>
        </pc:picChg>
        <pc:picChg chg="mod ord">
          <ac:chgData name="Ruth Guest" userId="322babfdcc22aef2" providerId="LiveId" clId="{048E3C43-CEFF-4930-912A-A837DCD33EBD}" dt="2025-01-31T18:05:01.638" v="382" actId="26606"/>
          <ac:picMkLst>
            <pc:docMk/>
            <pc:sldMk cId="1558341613" sldId="271"/>
            <ac:picMk id="5" creationId="{E3A0A131-30C2-F6DF-7DA8-97B55BF03789}"/>
          </ac:picMkLst>
        </pc:picChg>
        <pc:picChg chg="mod">
          <ac:chgData name="Ruth Guest" userId="322babfdcc22aef2" providerId="LiveId" clId="{048E3C43-CEFF-4930-912A-A837DCD33EBD}" dt="2025-01-31T18:05:01.638" v="382" actId="26606"/>
          <ac:picMkLst>
            <pc:docMk/>
            <pc:sldMk cId="1558341613" sldId="271"/>
            <ac:picMk id="6" creationId="{65554D5A-8F56-A3F6-4D02-9B2BD19C907E}"/>
          </ac:picMkLst>
        </pc:picChg>
        <pc:picChg chg="mod">
          <ac:chgData name="Ruth Guest" userId="322babfdcc22aef2" providerId="LiveId" clId="{048E3C43-CEFF-4930-912A-A837DCD33EBD}" dt="2025-01-31T18:05:01.638" v="382" actId="26606"/>
          <ac:picMkLst>
            <pc:docMk/>
            <pc:sldMk cId="1558341613" sldId="271"/>
            <ac:picMk id="7" creationId="{CC25188E-0154-61EA-C720-E7727DAF3052}"/>
          </ac:picMkLst>
        </pc:picChg>
      </pc:sldChg>
      <pc:sldChg chg="addSp modSp mod modTransition setBg">
        <pc:chgData name="Ruth Guest" userId="322babfdcc22aef2" providerId="LiveId" clId="{048E3C43-CEFF-4930-912A-A837DCD33EBD}" dt="2025-01-31T18:56:03.331" v="1387"/>
        <pc:sldMkLst>
          <pc:docMk/>
          <pc:sldMk cId="2720439845" sldId="272"/>
        </pc:sldMkLst>
        <pc:spChg chg="mod">
          <ac:chgData name="Ruth Guest" userId="322babfdcc22aef2" providerId="LiveId" clId="{048E3C43-CEFF-4930-912A-A837DCD33EBD}" dt="2025-01-31T18:04:42.715" v="378" actId="26606"/>
          <ac:spMkLst>
            <pc:docMk/>
            <pc:sldMk cId="2720439845" sldId="272"/>
            <ac:spMk id="2" creationId="{93A5F1F8-A01C-7155-F950-8AD4E0BB3BC0}"/>
          </ac:spMkLst>
        </pc:spChg>
        <pc:spChg chg="mod">
          <ac:chgData name="Ruth Guest" userId="322babfdcc22aef2" providerId="LiveId" clId="{048E3C43-CEFF-4930-912A-A837DCD33EBD}" dt="2025-01-31T18:04:42.715" v="378" actId="26606"/>
          <ac:spMkLst>
            <pc:docMk/>
            <pc:sldMk cId="2720439845" sldId="272"/>
            <ac:spMk id="3" creationId="{271D13C0-1E74-CB8A-8EFE-FFE8F2544680}"/>
          </ac:spMkLst>
        </pc:spChg>
        <pc:spChg chg="add">
          <ac:chgData name="Ruth Guest" userId="322babfdcc22aef2" providerId="LiveId" clId="{048E3C43-CEFF-4930-912A-A837DCD33EBD}" dt="2025-01-31T18:04:42.715" v="378" actId="26606"/>
          <ac:spMkLst>
            <pc:docMk/>
            <pc:sldMk cId="2720439845" sldId="272"/>
            <ac:spMk id="9" creationId="{45D37F4E-DDB4-456B-97E0-9937730A039F}"/>
          </ac:spMkLst>
        </pc:spChg>
        <pc:spChg chg="add">
          <ac:chgData name="Ruth Guest" userId="322babfdcc22aef2" providerId="LiveId" clId="{048E3C43-CEFF-4930-912A-A837DCD33EBD}" dt="2025-01-31T18:04:42.715" v="378" actId="26606"/>
          <ac:spMkLst>
            <pc:docMk/>
            <pc:sldMk cId="2720439845" sldId="272"/>
            <ac:spMk id="11" creationId="{B2DD41CD-8F47-4F56-AD12-4E2FF7696987}"/>
          </ac:spMkLst>
        </pc:spChg>
        <pc:picChg chg="mod">
          <ac:chgData name="Ruth Guest" userId="322babfdcc22aef2" providerId="LiveId" clId="{048E3C43-CEFF-4930-912A-A837DCD33EBD}" dt="2025-01-31T18:04:42.715" v="378" actId="26606"/>
          <ac:picMkLst>
            <pc:docMk/>
            <pc:sldMk cId="2720439845" sldId="272"/>
            <ac:picMk id="4" creationId="{9907948E-75C9-25F6-C83E-73436BFC0047}"/>
          </ac:picMkLst>
        </pc:picChg>
      </pc:sldChg>
      <pc:sldChg chg="addSp modSp mod modTransition setBg">
        <pc:chgData name="Ruth Guest" userId="322babfdcc22aef2" providerId="LiveId" clId="{048E3C43-CEFF-4930-912A-A837DCD33EBD}" dt="2025-01-31T18:56:03.331" v="1387"/>
        <pc:sldMkLst>
          <pc:docMk/>
          <pc:sldMk cId="3452164135" sldId="273"/>
        </pc:sldMkLst>
        <pc:spChg chg="mod">
          <ac:chgData name="Ruth Guest" userId="322babfdcc22aef2" providerId="LiveId" clId="{048E3C43-CEFF-4930-912A-A837DCD33EBD}" dt="2025-01-31T18:40:25.499" v="1302" actId="26606"/>
          <ac:spMkLst>
            <pc:docMk/>
            <pc:sldMk cId="3452164135" sldId="273"/>
            <ac:spMk id="2" creationId="{DE78F6F4-6874-A8F5-67E2-EF53E38A6EF9}"/>
          </ac:spMkLst>
        </pc:spChg>
        <pc:spChg chg="add">
          <ac:chgData name="Ruth Guest" userId="322babfdcc22aef2" providerId="LiveId" clId="{048E3C43-CEFF-4930-912A-A837DCD33EBD}" dt="2025-01-31T18:40:25.499" v="1302" actId="26606"/>
          <ac:spMkLst>
            <pc:docMk/>
            <pc:sldMk cId="3452164135" sldId="273"/>
            <ac:spMk id="9" creationId="{0E2F58BF-12E5-4B5A-AD25-4DAAA2742A7B}"/>
          </ac:spMkLst>
        </pc:spChg>
        <pc:spChg chg="add">
          <ac:chgData name="Ruth Guest" userId="322babfdcc22aef2" providerId="LiveId" clId="{048E3C43-CEFF-4930-912A-A837DCD33EBD}" dt="2025-01-31T18:40:25.499" v="1302" actId="26606"/>
          <ac:spMkLst>
            <pc:docMk/>
            <pc:sldMk cId="3452164135" sldId="273"/>
            <ac:spMk id="11" creationId="{AF2F604E-43BE-4DC3-B983-E071523364F8}"/>
          </ac:spMkLst>
        </pc:spChg>
        <pc:spChg chg="add">
          <ac:chgData name="Ruth Guest" userId="322babfdcc22aef2" providerId="LiveId" clId="{048E3C43-CEFF-4930-912A-A837DCD33EBD}" dt="2025-01-31T18:40:25.499" v="1302" actId="26606"/>
          <ac:spMkLst>
            <pc:docMk/>
            <pc:sldMk cId="3452164135" sldId="273"/>
            <ac:spMk id="13" creationId="{08C9B587-E65E-4B52-B37C-ABEBB6E87928}"/>
          </ac:spMkLst>
        </pc:spChg>
        <pc:picChg chg="mod">
          <ac:chgData name="Ruth Guest" userId="322babfdcc22aef2" providerId="LiveId" clId="{048E3C43-CEFF-4930-912A-A837DCD33EBD}" dt="2025-01-31T18:40:25.499" v="1302" actId="26606"/>
          <ac:picMkLst>
            <pc:docMk/>
            <pc:sldMk cId="3452164135" sldId="273"/>
            <ac:picMk id="4" creationId="{AE4A6993-B889-6FB5-EF2C-1F0B885765F8}"/>
          </ac:picMkLst>
        </pc:picChg>
      </pc:sldChg>
      <pc:sldChg chg="addSp delSp modSp mod modTransition setBg addAnim modAnim">
        <pc:chgData name="Ruth Guest" userId="322babfdcc22aef2" providerId="LiveId" clId="{048E3C43-CEFF-4930-912A-A837DCD33EBD}" dt="2025-01-31T18:56:03.331" v="1387"/>
        <pc:sldMkLst>
          <pc:docMk/>
          <pc:sldMk cId="3053243385" sldId="274"/>
        </pc:sldMkLst>
        <pc:spChg chg="mod ord">
          <ac:chgData name="Ruth Guest" userId="322babfdcc22aef2" providerId="LiveId" clId="{048E3C43-CEFF-4930-912A-A837DCD33EBD}" dt="2025-01-31T18:04:19.464" v="374" actId="26606"/>
          <ac:spMkLst>
            <pc:docMk/>
            <pc:sldMk cId="3053243385" sldId="274"/>
            <ac:spMk id="2" creationId="{932897EE-BED4-5A5F-D88B-A240FD5AEC51}"/>
          </ac:spMkLst>
        </pc:spChg>
        <pc:spChg chg="add del">
          <ac:chgData name="Ruth Guest" userId="322babfdcc22aef2" providerId="LiveId" clId="{048E3C43-CEFF-4930-912A-A837DCD33EBD}" dt="2025-01-31T18:03:57.472" v="368" actId="478"/>
          <ac:spMkLst>
            <pc:docMk/>
            <pc:sldMk cId="3053243385" sldId="274"/>
            <ac:spMk id="9" creationId="{D1466852-16AA-E921-A3CD-7EFBC738D73F}"/>
          </ac:spMkLst>
        </pc:spChg>
        <pc:spChg chg="add del">
          <ac:chgData name="Ruth Guest" userId="322babfdcc22aef2" providerId="LiveId" clId="{048E3C43-CEFF-4930-912A-A837DCD33EBD}" dt="2025-01-31T18:03:49.887" v="364" actId="26606"/>
          <ac:spMkLst>
            <pc:docMk/>
            <pc:sldMk cId="3053243385" sldId="274"/>
            <ac:spMk id="10" creationId="{0A597D97-203B-498B-95D3-E90DC961039F}"/>
          </ac:spMkLst>
        </pc:spChg>
        <pc:spChg chg="add del">
          <ac:chgData name="Ruth Guest" userId="322babfdcc22aef2" providerId="LiveId" clId="{048E3C43-CEFF-4930-912A-A837DCD33EBD}" dt="2025-01-31T18:03:49.887" v="364" actId="26606"/>
          <ac:spMkLst>
            <pc:docMk/>
            <pc:sldMk cId="3053243385" sldId="274"/>
            <ac:spMk id="12" creationId="{6A6EF10E-DF41-4BD3-8EB4-6F646531DC26}"/>
          </ac:spMkLst>
        </pc:spChg>
        <pc:spChg chg="add del">
          <ac:chgData name="Ruth Guest" userId="322babfdcc22aef2" providerId="LiveId" clId="{048E3C43-CEFF-4930-912A-A837DCD33EBD}" dt="2025-01-31T18:03:55.349" v="366" actId="26606"/>
          <ac:spMkLst>
            <pc:docMk/>
            <pc:sldMk cId="3053243385" sldId="274"/>
            <ac:spMk id="14" creationId="{022BDE4A-8A20-4A69-9C5A-581C82036A4D}"/>
          </ac:spMkLst>
        </pc:spChg>
        <pc:spChg chg="add del">
          <ac:chgData name="Ruth Guest" userId="322babfdcc22aef2" providerId="LiveId" clId="{048E3C43-CEFF-4930-912A-A837DCD33EBD}" dt="2025-01-31T18:04:19.464" v="374" actId="26606"/>
          <ac:spMkLst>
            <pc:docMk/>
            <pc:sldMk cId="3053243385" sldId="274"/>
            <ac:spMk id="16" creationId="{CA52A9B9-B2B3-46F0-9D53-0EFF9905BF8F}"/>
          </ac:spMkLst>
        </pc:spChg>
        <pc:spChg chg="add del">
          <ac:chgData name="Ruth Guest" userId="322babfdcc22aef2" providerId="LiveId" clId="{048E3C43-CEFF-4930-912A-A837DCD33EBD}" dt="2025-01-31T18:04:19.464" v="374" actId="26606"/>
          <ac:spMkLst>
            <pc:docMk/>
            <pc:sldMk cId="3053243385" sldId="274"/>
            <ac:spMk id="17" creationId="{38468727-63BE-4191-B4A6-C30C82C0E986}"/>
          </ac:spMkLst>
        </pc:spChg>
        <pc:spChg chg="add del">
          <ac:chgData name="Ruth Guest" userId="322babfdcc22aef2" providerId="LiveId" clId="{048E3C43-CEFF-4930-912A-A837DCD33EBD}" dt="2025-01-31T18:04:19.464" v="374" actId="26606"/>
          <ac:spMkLst>
            <pc:docMk/>
            <pc:sldMk cId="3053243385" sldId="274"/>
            <ac:spMk id="18" creationId="{9D355BB6-1BB8-4828-B246-CFB31742D7B8}"/>
          </ac:spMkLst>
        </pc:spChg>
        <pc:spChg chg="add">
          <ac:chgData name="Ruth Guest" userId="322babfdcc22aef2" providerId="LiveId" clId="{048E3C43-CEFF-4930-912A-A837DCD33EBD}" dt="2025-01-31T18:04:19.464" v="374" actId="26606"/>
          <ac:spMkLst>
            <pc:docMk/>
            <pc:sldMk cId="3053243385" sldId="274"/>
            <ac:spMk id="23" creationId="{6234BCC6-39B9-47D9-8BF8-C665401AE23C}"/>
          </ac:spMkLst>
        </pc:spChg>
        <pc:spChg chg="add">
          <ac:chgData name="Ruth Guest" userId="322babfdcc22aef2" providerId="LiveId" clId="{048E3C43-CEFF-4930-912A-A837DCD33EBD}" dt="2025-01-31T18:04:19.464" v="374" actId="26606"/>
          <ac:spMkLst>
            <pc:docMk/>
            <pc:sldMk cId="3053243385" sldId="274"/>
            <ac:spMk id="25" creationId="{72A9CE9D-DAC3-40AF-B504-78A64A909F9D}"/>
          </ac:spMkLst>
        </pc:spChg>
        <pc:spChg chg="add">
          <ac:chgData name="Ruth Guest" userId="322babfdcc22aef2" providerId="LiveId" clId="{048E3C43-CEFF-4930-912A-A837DCD33EBD}" dt="2025-01-31T18:04:19.464" v="374" actId="26606"/>
          <ac:spMkLst>
            <pc:docMk/>
            <pc:sldMk cId="3053243385" sldId="274"/>
            <ac:spMk id="27" creationId="{506D7452-6CDE-4381-86CE-07B2459383D5}"/>
          </ac:spMkLst>
        </pc:spChg>
        <pc:spChg chg="add">
          <ac:chgData name="Ruth Guest" userId="322babfdcc22aef2" providerId="LiveId" clId="{048E3C43-CEFF-4930-912A-A837DCD33EBD}" dt="2025-01-31T18:04:19.464" v="374" actId="26606"/>
          <ac:spMkLst>
            <pc:docMk/>
            <pc:sldMk cId="3053243385" sldId="274"/>
            <ac:spMk id="29" creationId="{762DA937-8B55-4317-BD32-98D7AF30E39E}"/>
          </ac:spMkLst>
        </pc:spChg>
        <pc:spChg chg="add">
          <ac:chgData name="Ruth Guest" userId="322babfdcc22aef2" providerId="LiveId" clId="{048E3C43-CEFF-4930-912A-A837DCD33EBD}" dt="2025-01-31T18:04:19.464" v="374" actId="26606"/>
          <ac:spMkLst>
            <pc:docMk/>
            <pc:sldMk cId="3053243385" sldId="274"/>
            <ac:spMk id="31" creationId="{C52EE5A8-045B-4D39-8ED1-513334085EEC}"/>
          </ac:spMkLst>
        </pc:spChg>
        <pc:picChg chg="mod ord">
          <ac:chgData name="Ruth Guest" userId="322babfdcc22aef2" providerId="LiveId" clId="{048E3C43-CEFF-4930-912A-A837DCD33EBD}" dt="2025-01-31T18:03:55.357" v="367" actId="26606"/>
          <ac:picMkLst>
            <pc:docMk/>
            <pc:sldMk cId="3053243385" sldId="274"/>
            <ac:picMk id="4" creationId="{2B037962-5BFE-ECFC-8250-C4A382941724}"/>
          </ac:picMkLst>
        </pc:picChg>
        <pc:picChg chg="mod modCrop">
          <ac:chgData name="Ruth Guest" userId="322babfdcc22aef2" providerId="LiveId" clId="{048E3C43-CEFF-4930-912A-A837DCD33EBD}" dt="2025-01-31T18:04:29.423" v="376" actId="18131"/>
          <ac:picMkLst>
            <pc:docMk/>
            <pc:sldMk cId="3053243385" sldId="274"/>
            <ac:picMk id="5" creationId="{05AEEC68-FA37-F88A-A95F-8A14459FAF7D}"/>
          </ac:picMkLst>
        </pc:picChg>
      </pc:sldChg>
      <pc:sldChg chg="addSp modSp mod modTransition">
        <pc:chgData name="Ruth Guest" userId="322babfdcc22aef2" providerId="LiveId" clId="{048E3C43-CEFF-4930-912A-A837DCD33EBD}" dt="2025-01-31T18:56:03.331" v="1387"/>
        <pc:sldMkLst>
          <pc:docMk/>
          <pc:sldMk cId="2409612439" sldId="275"/>
        </pc:sldMkLst>
        <pc:spChg chg="mod">
          <ac:chgData name="Ruth Guest" userId="322babfdcc22aef2" providerId="LiveId" clId="{048E3C43-CEFF-4930-912A-A837DCD33EBD}" dt="2025-01-31T18:08:50.658" v="478"/>
          <ac:spMkLst>
            <pc:docMk/>
            <pc:sldMk cId="2409612439" sldId="275"/>
            <ac:spMk id="3" creationId="{FD0480EC-959E-5679-94DE-34ACF2CDE7D9}"/>
          </ac:spMkLst>
        </pc:spChg>
        <pc:spChg chg="add mod ord">
          <ac:chgData name="Ruth Guest" userId="322babfdcc22aef2" providerId="LiveId" clId="{048E3C43-CEFF-4930-912A-A837DCD33EBD}" dt="2025-01-31T18:08:56.380" v="479" actId="2085"/>
          <ac:spMkLst>
            <pc:docMk/>
            <pc:sldMk cId="2409612439" sldId="275"/>
            <ac:spMk id="4" creationId="{F1D3F747-5F83-46AD-8CA8-08738927732C}"/>
          </ac:spMkLst>
        </pc:spChg>
      </pc:sldChg>
      <pc:sldChg chg="addSp modSp mod modTransition setBg">
        <pc:chgData name="Ruth Guest" userId="322babfdcc22aef2" providerId="LiveId" clId="{048E3C43-CEFF-4930-912A-A837DCD33EBD}" dt="2025-01-31T18:56:03.331" v="1387"/>
        <pc:sldMkLst>
          <pc:docMk/>
          <pc:sldMk cId="3038139378" sldId="276"/>
        </pc:sldMkLst>
        <pc:spChg chg="mod">
          <ac:chgData name="Ruth Guest" userId="322babfdcc22aef2" providerId="LiveId" clId="{048E3C43-CEFF-4930-912A-A837DCD33EBD}" dt="2025-01-31T18:04:52.702" v="379" actId="26606"/>
          <ac:spMkLst>
            <pc:docMk/>
            <pc:sldMk cId="3038139378" sldId="276"/>
            <ac:spMk id="2" creationId="{DD68EDF4-F04F-59A5-29BB-420787FFBCD2}"/>
          </ac:spMkLst>
        </pc:spChg>
        <pc:spChg chg="add">
          <ac:chgData name="Ruth Guest" userId="322babfdcc22aef2" providerId="LiveId" clId="{048E3C43-CEFF-4930-912A-A837DCD33EBD}" dt="2025-01-31T18:04:52.702" v="379" actId="26606"/>
          <ac:spMkLst>
            <pc:docMk/>
            <pc:sldMk cId="3038139378" sldId="276"/>
            <ac:spMk id="9" creationId="{9B7AD9F6-8CE7-4299-8FC6-328F4DCD3FF9}"/>
          </ac:spMkLst>
        </pc:spChg>
        <pc:spChg chg="add">
          <ac:chgData name="Ruth Guest" userId="322babfdcc22aef2" providerId="LiveId" clId="{048E3C43-CEFF-4930-912A-A837DCD33EBD}" dt="2025-01-31T18:04:52.702" v="379" actId="26606"/>
          <ac:spMkLst>
            <pc:docMk/>
            <pc:sldMk cId="3038139378" sldId="276"/>
            <ac:spMk id="11" creationId="{F49775AF-8896-43EE-92C6-83497D6DC56F}"/>
          </ac:spMkLst>
        </pc:spChg>
        <pc:picChg chg="mod">
          <ac:chgData name="Ruth Guest" userId="322babfdcc22aef2" providerId="LiveId" clId="{048E3C43-CEFF-4930-912A-A837DCD33EBD}" dt="2025-01-31T18:04:52.702" v="379" actId="26606"/>
          <ac:picMkLst>
            <pc:docMk/>
            <pc:sldMk cId="3038139378" sldId="276"/>
            <ac:picMk id="4" creationId="{54DA7F58-206E-FA64-3A12-47EA4F8D8B2A}"/>
          </ac:picMkLst>
        </pc:picChg>
      </pc:sldChg>
      <pc:sldChg chg="addSp modSp mod modTransition setBg">
        <pc:chgData name="Ruth Guest" userId="322babfdcc22aef2" providerId="LiveId" clId="{048E3C43-CEFF-4930-912A-A837DCD33EBD}" dt="2025-01-31T18:56:03.331" v="1387"/>
        <pc:sldMkLst>
          <pc:docMk/>
          <pc:sldMk cId="3909916359" sldId="277"/>
        </pc:sldMkLst>
        <pc:spChg chg="mod">
          <ac:chgData name="Ruth Guest" userId="322babfdcc22aef2" providerId="LiveId" clId="{048E3C43-CEFF-4930-912A-A837DCD33EBD}" dt="2025-01-31T18:03:36.366" v="362" actId="26606"/>
          <ac:spMkLst>
            <pc:docMk/>
            <pc:sldMk cId="3909916359" sldId="277"/>
            <ac:spMk id="2" creationId="{5B719E12-79E3-135B-17EE-B6B3DB65F5A8}"/>
          </ac:spMkLst>
        </pc:spChg>
        <pc:spChg chg="add">
          <ac:chgData name="Ruth Guest" userId="322babfdcc22aef2" providerId="LiveId" clId="{048E3C43-CEFF-4930-912A-A837DCD33EBD}" dt="2025-01-31T18:03:36.366" v="362" actId="26606"/>
          <ac:spMkLst>
            <pc:docMk/>
            <pc:sldMk cId="3909916359" sldId="277"/>
            <ac:spMk id="9" creationId="{9B7AD9F6-8CE7-4299-8FC6-328F4DCD3FF9}"/>
          </ac:spMkLst>
        </pc:spChg>
        <pc:spChg chg="add">
          <ac:chgData name="Ruth Guest" userId="322babfdcc22aef2" providerId="LiveId" clId="{048E3C43-CEFF-4930-912A-A837DCD33EBD}" dt="2025-01-31T18:03:36.366" v="362" actId="26606"/>
          <ac:spMkLst>
            <pc:docMk/>
            <pc:sldMk cId="3909916359" sldId="277"/>
            <ac:spMk id="11" creationId="{F49775AF-8896-43EE-92C6-83497D6DC56F}"/>
          </ac:spMkLst>
        </pc:spChg>
        <pc:picChg chg="mod">
          <ac:chgData name="Ruth Guest" userId="322babfdcc22aef2" providerId="LiveId" clId="{048E3C43-CEFF-4930-912A-A837DCD33EBD}" dt="2025-01-31T18:03:36.366" v="362" actId="26606"/>
          <ac:picMkLst>
            <pc:docMk/>
            <pc:sldMk cId="3909916359" sldId="277"/>
            <ac:picMk id="4" creationId="{2DAF735A-87EC-8D95-802C-38D5CF079F51}"/>
          </ac:picMkLst>
        </pc:picChg>
      </pc:sldChg>
      <pc:sldChg chg="addSp delSp modSp new mod modTransition setBg addAnim delAnim modAnim">
        <pc:chgData name="Ruth Guest" userId="322babfdcc22aef2" providerId="LiveId" clId="{048E3C43-CEFF-4930-912A-A837DCD33EBD}" dt="2025-01-31T18:56:03.331" v="1387"/>
        <pc:sldMkLst>
          <pc:docMk/>
          <pc:sldMk cId="2436998908" sldId="278"/>
        </pc:sldMkLst>
        <pc:spChg chg="mod ord">
          <ac:chgData name="Ruth Guest" userId="322babfdcc22aef2" providerId="LiveId" clId="{048E3C43-CEFF-4930-912A-A837DCD33EBD}" dt="2025-01-31T18:08:05.837" v="468" actId="26606"/>
          <ac:spMkLst>
            <pc:docMk/>
            <pc:sldMk cId="2436998908" sldId="278"/>
            <ac:spMk id="2" creationId="{5570DCA1-BF40-D16D-E67C-E5BB54D60438}"/>
          </ac:spMkLst>
        </pc:spChg>
        <pc:spChg chg="del">
          <ac:chgData name="Ruth Guest" userId="322babfdcc22aef2" providerId="LiveId" clId="{048E3C43-CEFF-4930-912A-A837DCD33EBD}" dt="2025-01-31T17:54:41.228" v="31"/>
          <ac:spMkLst>
            <pc:docMk/>
            <pc:sldMk cId="2436998908" sldId="278"/>
            <ac:spMk id="3" creationId="{60DC6041-E7A9-D13E-3155-ABC4040A4D59}"/>
          </ac:spMkLst>
        </pc:spChg>
        <pc:spChg chg="add mod">
          <ac:chgData name="Ruth Guest" userId="322babfdcc22aef2" providerId="LiveId" clId="{048E3C43-CEFF-4930-912A-A837DCD33EBD}" dt="2025-01-31T18:08:05.837" v="468" actId="26606"/>
          <ac:spMkLst>
            <pc:docMk/>
            <pc:sldMk cId="2436998908" sldId="278"/>
            <ac:spMk id="29" creationId="{942B5C3F-05C6-CB2F-81EE-0E9D6AF6DDB0}"/>
          </ac:spMkLst>
        </pc:spChg>
        <pc:spChg chg="add del">
          <ac:chgData name="Ruth Guest" userId="322babfdcc22aef2" providerId="LiveId" clId="{048E3C43-CEFF-4930-912A-A837DCD33EBD}" dt="2025-01-31T18:02:59.307" v="353" actId="26606"/>
          <ac:spMkLst>
            <pc:docMk/>
            <pc:sldMk cId="2436998908" sldId="278"/>
            <ac:spMk id="34" creationId="{D2B783EE-0239-4717-BBEA-8C9EAC61C824}"/>
          </ac:spMkLst>
        </pc:spChg>
        <pc:spChg chg="add del">
          <ac:chgData name="Ruth Guest" userId="322babfdcc22aef2" providerId="LiveId" clId="{048E3C43-CEFF-4930-912A-A837DCD33EBD}" dt="2025-01-31T18:02:59.307" v="353" actId="26606"/>
          <ac:spMkLst>
            <pc:docMk/>
            <pc:sldMk cId="2436998908" sldId="278"/>
            <ac:spMk id="36" creationId="{A7B99495-F43F-4D80-A44F-2CB4764EB90B}"/>
          </ac:spMkLst>
        </pc:spChg>
        <pc:spChg chg="add del">
          <ac:chgData name="Ruth Guest" userId="322babfdcc22aef2" providerId="LiveId" clId="{048E3C43-CEFF-4930-912A-A837DCD33EBD}" dt="2025-01-31T18:02:59.307" v="353" actId="26606"/>
          <ac:spMkLst>
            <pc:docMk/>
            <pc:sldMk cId="2436998908" sldId="278"/>
            <ac:spMk id="38" creationId="{70BEB1E7-2F88-40BC-B73D-42E5B6F80BFC}"/>
          </ac:spMkLst>
        </pc:spChg>
        <pc:spChg chg="add del">
          <ac:chgData name="Ruth Guest" userId="322babfdcc22aef2" providerId="LiveId" clId="{048E3C43-CEFF-4930-912A-A837DCD33EBD}" dt="2025-01-31T18:03:08.232" v="356" actId="26606"/>
          <ac:spMkLst>
            <pc:docMk/>
            <pc:sldMk cId="2436998908" sldId="278"/>
            <ac:spMk id="40" creationId="{FA69AAE0-49D5-4C8B-8BA2-55898C00E05E}"/>
          </ac:spMkLst>
        </pc:spChg>
        <pc:spChg chg="add del">
          <ac:chgData name="Ruth Guest" userId="322babfdcc22aef2" providerId="LiveId" clId="{048E3C43-CEFF-4930-912A-A837DCD33EBD}" dt="2025-01-31T18:08:05.837" v="468" actId="26606"/>
          <ac:spMkLst>
            <pc:docMk/>
            <pc:sldMk cId="2436998908" sldId="278"/>
            <ac:spMk id="42" creationId="{4D4677D2-D5AC-4CF9-9EED-2B89D0A1C212}"/>
          </ac:spMkLst>
        </pc:spChg>
        <pc:spChg chg="add del">
          <ac:chgData name="Ruth Guest" userId="322babfdcc22aef2" providerId="LiveId" clId="{048E3C43-CEFF-4930-912A-A837DCD33EBD}" dt="2025-01-31T18:08:05.837" v="468" actId="26606"/>
          <ac:spMkLst>
            <pc:docMk/>
            <pc:sldMk cId="2436998908" sldId="278"/>
            <ac:spMk id="43" creationId="{AF695F69-7001-421E-98A8-E74156934A51}"/>
          </ac:spMkLst>
        </pc:spChg>
        <pc:spChg chg="add">
          <ac:chgData name="Ruth Guest" userId="322babfdcc22aef2" providerId="LiveId" clId="{048E3C43-CEFF-4930-912A-A837DCD33EBD}" dt="2025-01-31T18:08:05.837" v="468" actId="26606"/>
          <ac:spMkLst>
            <pc:docMk/>
            <pc:sldMk cId="2436998908" sldId="278"/>
            <ac:spMk id="48" creationId="{6234BCC6-39B9-47D9-8BF8-C665401AE23C}"/>
          </ac:spMkLst>
        </pc:spChg>
        <pc:spChg chg="add">
          <ac:chgData name="Ruth Guest" userId="322babfdcc22aef2" providerId="LiveId" clId="{048E3C43-CEFF-4930-912A-A837DCD33EBD}" dt="2025-01-31T18:08:05.837" v="468" actId="26606"/>
          <ac:spMkLst>
            <pc:docMk/>
            <pc:sldMk cId="2436998908" sldId="278"/>
            <ac:spMk id="50" creationId="{72A9CE9D-DAC3-40AF-B504-78A64A909F9D}"/>
          </ac:spMkLst>
        </pc:spChg>
        <pc:spChg chg="add">
          <ac:chgData name="Ruth Guest" userId="322babfdcc22aef2" providerId="LiveId" clId="{048E3C43-CEFF-4930-912A-A837DCD33EBD}" dt="2025-01-31T18:08:05.837" v="468" actId="26606"/>
          <ac:spMkLst>
            <pc:docMk/>
            <pc:sldMk cId="2436998908" sldId="278"/>
            <ac:spMk id="52" creationId="{506D7452-6CDE-4381-86CE-07B2459383D5}"/>
          </ac:spMkLst>
        </pc:spChg>
        <pc:spChg chg="add">
          <ac:chgData name="Ruth Guest" userId="322babfdcc22aef2" providerId="LiveId" clId="{048E3C43-CEFF-4930-912A-A837DCD33EBD}" dt="2025-01-31T18:08:05.837" v="468" actId="26606"/>
          <ac:spMkLst>
            <pc:docMk/>
            <pc:sldMk cId="2436998908" sldId="278"/>
            <ac:spMk id="54" creationId="{762DA937-8B55-4317-BD32-98D7AF30E39E}"/>
          </ac:spMkLst>
        </pc:spChg>
        <pc:spChg chg="add">
          <ac:chgData name="Ruth Guest" userId="322babfdcc22aef2" providerId="LiveId" clId="{048E3C43-CEFF-4930-912A-A837DCD33EBD}" dt="2025-01-31T18:08:05.837" v="468" actId="26606"/>
          <ac:spMkLst>
            <pc:docMk/>
            <pc:sldMk cId="2436998908" sldId="278"/>
            <ac:spMk id="56" creationId="{C52EE5A8-045B-4D39-8ED1-513334085EEC}"/>
          </ac:spMkLst>
        </pc:spChg>
        <pc:picChg chg="add del mod">
          <ac:chgData name="Ruth Guest" userId="322babfdcc22aef2" providerId="LiveId" clId="{048E3C43-CEFF-4930-912A-A837DCD33EBD}" dt="2025-01-31T17:58:30.851" v="101" actId="478"/>
          <ac:picMkLst>
            <pc:docMk/>
            <pc:sldMk cId="2436998908" sldId="278"/>
            <ac:picMk id="5" creationId="{71581146-30B5-BFEC-8917-25F0D2B3E461}"/>
          </ac:picMkLst>
        </pc:picChg>
        <pc:picChg chg="add del mod">
          <ac:chgData name="Ruth Guest" userId="322babfdcc22aef2" providerId="LiveId" clId="{048E3C43-CEFF-4930-912A-A837DCD33EBD}" dt="2025-01-31T17:55:58.985" v="39" actId="478"/>
          <ac:picMkLst>
            <pc:docMk/>
            <pc:sldMk cId="2436998908" sldId="278"/>
            <ac:picMk id="7" creationId="{F2E4C56A-1AE7-2187-AC7C-79BE4FE1C525}"/>
          </ac:picMkLst>
        </pc:picChg>
        <pc:picChg chg="add del mod">
          <ac:chgData name="Ruth Guest" userId="322babfdcc22aef2" providerId="LiveId" clId="{048E3C43-CEFF-4930-912A-A837DCD33EBD}" dt="2025-01-31T18:01:11.536" v="309" actId="478"/>
          <ac:picMkLst>
            <pc:docMk/>
            <pc:sldMk cId="2436998908" sldId="278"/>
            <ac:picMk id="9" creationId="{F0F4C031-6093-A91F-9BFE-EBF84A7CFCEC}"/>
          </ac:picMkLst>
        </pc:picChg>
        <pc:picChg chg="add mod ord">
          <ac:chgData name="Ruth Guest" userId="322babfdcc22aef2" providerId="LiveId" clId="{048E3C43-CEFF-4930-912A-A837DCD33EBD}" dt="2025-01-31T18:03:08.238" v="357" actId="26606"/>
          <ac:picMkLst>
            <pc:docMk/>
            <pc:sldMk cId="2436998908" sldId="278"/>
            <ac:picMk id="11" creationId="{DAEE4FCB-5F55-9589-F8A2-CBBD313EF007}"/>
          </ac:picMkLst>
        </pc:picChg>
        <pc:picChg chg="add mod ord modCrop">
          <ac:chgData name="Ruth Guest" userId="322babfdcc22aef2" providerId="LiveId" clId="{048E3C43-CEFF-4930-912A-A837DCD33EBD}" dt="2025-01-31T18:08:05.837" v="468" actId="26606"/>
          <ac:picMkLst>
            <pc:docMk/>
            <pc:sldMk cId="2436998908" sldId="278"/>
            <ac:picMk id="13" creationId="{AB18776C-CF6D-60B9-FE45-1D44EE61690A}"/>
          </ac:picMkLst>
        </pc:picChg>
        <pc:picChg chg="add del mod">
          <ac:chgData name="Ruth Guest" userId="322babfdcc22aef2" providerId="LiveId" clId="{048E3C43-CEFF-4930-912A-A837DCD33EBD}" dt="2025-01-31T17:58:22.711" v="95" actId="478"/>
          <ac:picMkLst>
            <pc:docMk/>
            <pc:sldMk cId="2436998908" sldId="278"/>
            <ac:picMk id="15" creationId="{E78397D4-CAED-F3D6-DE8D-C73C136947E6}"/>
          </ac:picMkLst>
        </pc:picChg>
        <pc:picChg chg="add del mod">
          <ac:chgData name="Ruth Guest" userId="322babfdcc22aef2" providerId="LiveId" clId="{048E3C43-CEFF-4930-912A-A837DCD33EBD}" dt="2025-01-31T17:58:21.595" v="93" actId="478"/>
          <ac:picMkLst>
            <pc:docMk/>
            <pc:sldMk cId="2436998908" sldId="278"/>
            <ac:picMk id="17" creationId="{B5929603-4086-F1B9-1150-722B121A5A1C}"/>
          </ac:picMkLst>
        </pc:picChg>
        <pc:picChg chg="add del mod">
          <ac:chgData name="Ruth Guest" userId="322babfdcc22aef2" providerId="LiveId" clId="{048E3C43-CEFF-4930-912A-A837DCD33EBD}" dt="2025-01-31T18:01:10.873" v="308" actId="478"/>
          <ac:picMkLst>
            <pc:docMk/>
            <pc:sldMk cId="2436998908" sldId="278"/>
            <ac:picMk id="19" creationId="{879D445F-7DDF-A1E9-449E-2059FB3E80BF}"/>
          </ac:picMkLst>
        </pc:picChg>
        <pc:picChg chg="add del mod">
          <ac:chgData name="Ruth Guest" userId="322babfdcc22aef2" providerId="LiveId" clId="{048E3C43-CEFF-4930-912A-A837DCD33EBD}" dt="2025-01-31T17:57:15.207" v="77" actId="478"/>
          <ac:picMkLst>
            <pc:docMk/>
            <pc:sldMk cId="2436998908" sldId="278"/>
            <ac:picMk id="21" creationId="{2EEBE7C2-4623-1F26-1AC1-F9DBB88CD0D7}"/>
          </ac:picMkLst>
        </pc:picChg>
        <pc:picChg chg="add del mod">
          <ac:chgData name="Ruth Guest" userId="322babfdcc22aef2" providerId="LiveId" clId="{048E3C43-CEFF-4930-912A-A837DCD33EBD}" dt="2025-01-31T18:01:17.621" v="312" actId="478"/>
          <ac:picMkLst>
            <pc:docMk/>
            <pc:sldMk cId="2436998908" sldId="278"/>
            <ac:picMk id="23" creationId="{12E8EF9E-E29C-2587-9400-6B757411B874}"/>
          </ac:picMkLst>
        </pc:picChg>
        <pc:picChg chg="add del mod">
          <ac:chgData name="Ruth Guest" userId="322babfdcc22aef2" providerId="LiveId" clId="{048E3C43-CEFF-4930-912A-A837DCD33EBD}" dt="2025-01-31T18:01:10.351" v="307" actId="478"/>
          <ac:picMkLst>
            <pc:docMk/>
            <pc:sldMk cId="2436998908" sldId="278"/>
            <ac:picMk id="25" creationId="{BC1C94D7-320D-92A7-4B2F-F5A0C96EFFA0}"/>
          </ac:picMkLst>
        </pc:picChg>
        <pc:picChg chg="add del mod">
          <ac:chgData name="Ruth Guest" userId="322babfdcc22aef2" providerId="LiveId" clId="{048E3C43-CEFF-4930-912A-A837DCD33EBD}" dt="2025-01-31T18:01:16.267" v="311" actId="478"/>
          <ac:picMkLst>
            <pc:docMk/>
            <pc:sldMk cId="2436998908" sldId="278"/>
            <ac:picMk id="27" creationId="{D23D0469-B5BA-6920-FFFC-6A94CA1C8110}"/>
          </ac:picMkLst>
        </pc:picChg>
      </pc:sldChg>
      <pc:sldChg chg="addSp delSp modSp add mod modTransition setBg addAnim delAnim">
        <pc:chgData name="Ruth Guest" userId="322babfdcc22aef2" providerId="LiveId" clId="{048E3C43-CEFF-4930-912A-A837DCD33EBD}" dt="2025-01-31T18:56:03.331" v="1387"/>
        <pc:sldMkLst>
          <pc:docMk/>
          <pc:sldMk cId="3889253242" sldId="279"/>
        </pc:sldMkLst>
        <pc:spChg chg="mod ord">
          <ac:chgData name="Ruth Guest" userId="322babfdcc22aef2" providerId="LiveId" clId="{048E3C43-CEFF-4930-912A-A837DCD33EBD}" dt="2025-01-31T18:03:22.935" v="361" actId="26606"/>
          <ac:spMkLst>
            <pc:docMk/>
            <pc:sldMk cId="3889253242" sldId="279"/>
            <ac:spMk id="2" creationId="{608512A0-8727-F40A-8CA8-73F53DF7EF41}"/>
          </ac:spMkLst>
        </pc:spChg>
        <pc:spChg chg="mod">
          <ac:chgData name="Ruth Guest" userId="322babfdcc22aef2" providerId="LiveId" clId="{048E3C43-CEFF-4930-912A-A837DCD33EBD}" dt="2025-01-31T18:03:22.935" v="361" actId="26606"/>
          <ac:spMkLst>
            <pc:docMk/>
            <pc:sldMk cId="3889253242" sldId="279"/>
            <ac:spMk id="29" creationId="{D12AF030-29D3-DBEC-00C7-C3D88DA26B3C}"/>
          </ac:spMkLst>
        </pc:spChg>
        <pc:spChg chg="add del">
          <ac:chgData name="Ruth Guest" userId="322babfdcc22aef2" providerId="LiveId" clId="{048E3C43-CEFF-4930-912A-A837DCD33EBD}" dt="2025-01-31T18:03:22.925" v="360" actId="26606"/>
          <ac:spMkLst>
            <pc:docMk/>
            <pc:sldMk cId="3889253242" sldId="279"/>
            <ac:spMk id="34" creationId="{75BDD038-F345-433A-B715-30DEEC15292F}"/>
          </ac:spMkLst>
        </pc:spChg>
        <pc:spChg chg="add del">
          <ac:chgData name="Ruth Guest" userId="322babfdcc22aef2" providerId="LiveId" clId="{048E3C43-CEFF-4930-912A-A837DCD33EBD}" dt="2025-01-31T18:03:22.925" v="360" actId="26606"/>
          <ac:spMkLst>
            <pc:docMk/>
            <pc:sldMk cId="3889253242" sldId="279"/>
            <ac:spMk id="36" creationId="{0B89AF2A-4ED1-4E6B-907C-ED98F10E750C}"/>
          </ac:spMkLst>
        </pc:spChg>
        <pc:spChg chg="add">
          <ac:chgData name="Ruth Guest" userId="322babfdcc22aef2" providerId="LiveId" clId="{048E3C43-CEFF-4930-912A-A837DCD33EBD}" dt="2025-01-31T18:03:22.935" v="361" actId="26606"/>
          <ac:spMkLst>
            <pc:docMk/>
            <pc:sldMk cId="3889253242" sldId="279"/>
            <ac:spMk id="38" creationId="{22BBC5A3-5C8C-4FB9-AEFF-8778D2C98D29}"/>
          </ac:spMkLst>
        </pc:spChg>
        <pc:spChg chg="add">
          <ac:chgData name="Ruth Guest" userId="322babfdcc22aef2" providerId="LiveId" clId="{048E3C43-CEFF-4930-912A-A837DCD33EBD}" dt="2025-01-31T18:03:22.935" v="361" actId="26606"/>
          <ac:spMkLst>
            <pc:docMk/>
            <pc:sldMk cId="3889253242" sldId="279"/>
            <ac:spMk id="39" creationId="{D48D9584-D2FD-48CE-9E17-4E250B743B5F}"/>
          </ac:spMkLst>
        </pc:spChg>
        <pc:spChg chg="add">
          <ac:chgData name="Ruth Guest" userId="322babfdcc22aef2" providerId="LiveId" clId="{048E3C43-CEFF-4930-912A-A837DCD33EBD}" dt="2025-01-31T18:03:22.935" v="361" actId="26606"/>
          <ac:spMkLst>
            <pc:docMk/>
            <pc:sldMk cId="3889253242" sldId="279"/>
            <ac:spMk id="40" creationId="{3BB917E8-D696-4787-96D6-521A9C42F9A5}"/>
          </ac:spMkLst>
        </pc:spChg>
        <pc:spChg chg="add">
          <ac:chgData name="Ruth Guest" userId="322babfdcc22aef2" providerId="LiveId" clId="{048E3C43-CEFF-4930-912A-A837DCD33EBD}" dt="2025-01-31T18:03:22.935" v="361" actId="26606"/>
          <ac:spMkLst>
            <pc:docMk/>
            <pc:sldMk cId="3889253242" sldId="279"/>
            <ac:spMk id="41" creationId="{CA17DEF4-6C5D-41C6-8D93-5C7CFD7ADA5E}"/>
          </ac:spMkLst>
        </pc:spChg>
        <pc:spChg chg="add">
          <ac:chgData name="Ruth Guest" userId="322babfdcc22aef2" providerId="LiveId" clId="{048E3C43-CEFF-4930-912A-A837DCD33EBD}" dt="2025-01-31T18:03:22.935" v="361" actId="26606"/>
          <ac:spMkLst>
            <pc:docMk/>
            <pc:sldMk cId="3889253242" sldId="279"/>
            <ac:spMk id="42" creationId="{39F4C545-E278-42ED-9B78-2EBA464444A3}"/>
          </ac:spMkLst>
        </pc:spChg>
        <pc:picChg chg="mod ord modCrop">
          <ac:chgData name="Ruth Guest" userId="322babfdcc22aef2" providerId="LiveId" clId="{048E3C43-CEFF-4930-912A-A837DCD33EBD}" dt="2025-01-31T18:03:22.935" v="361" actId="26606"/>
          <ac:picMkLst>
            <pc:docMk/>
            <pc:sldMk cId="3889253242" sldId="279"/>
            <ac:picMk id="9" creationId="{FDCAB61D-2C00-2A97-8CCA-416715E25ABB}"/>
          </ac:picMkLst>
        </pc:picChg>
        <pc:picChg chg="del">
          <ac:chgData name="Ruth Guest" userId="322babfdcc22aef2" providerId="LiveId" clId="{048E3C43-CEFF-4930-912A-A837DCD33EBD}" dt="2025-01-31T18:01:21.873" v="314" actId="478"/>
          <ac:picMkLst>
            <pc:docMk/>
            <pc:sldMk cId="3889253242" sldId="279"/>
            <ac:picMk id="11" creationId="{F8A0F326-CF93-E64C-C139-05CEE617E5A4}"/>
          </ac:picMkLst>
        </pc:picChg>
        <pc:picChg chg="del">
          <ac:chgData name="Ruth Guest" userId="322babfdcc22aef2" providerId="LiveId" clId="{048E3C43-CEFF-4930-912A-A837DCD33EBD}" dt="2025-01-31T18:01:21.269" v="313" actId="478"/>
          <ac:picMkLst>
            <pc:docMk/>
            <pc:sldMk cId="3889253242" sldId="279"/>
            <ac:picMk id="13" creationId="{DDCE5EC9-1E90-459E-5612-4C9F0274BB93}"/>
          </ac:picMkLst>
        </pc:picChg>
        <pc:picChg chg="del mod">
          <ac:chgData name="Ruth Guest" userId="322babfdcc22aef2" providerId="LiveId" clId="{048E3C43-CEFF-4930-912A-A837DCD33EBD}" dt="2025-01-31T18:01:37.450" v="322" actId="478"/>
          <ac:picMkLst>
            <pc:docMk/>
            <pc:sldMk cId="3889253242" sldId="279"/>
            <ac:picMk id="19" creationId="{F6AD639D-31AC-8809-53EA-D1C4EBC27E53}"/>
          </ac:picMkLst>
        </pc:picChg>
        <pc:picChg chg="mod ord modCrop">
          <ac:chgData name="Ruth Guest" userId="322babfdcc22aef2" providerId="LiveId" clId="{048E3C43-CEFF-4930-912A-A837DCD33EBD}" dt="2025-01-31T18:03:22.935" v="361" actId="26606"/>
          <ac:picMkLst>
            <pc:docMk/>
            <pc:sldMk cId="3889253242" sldId="279"/>
            <ac:picMk id="23" creationId="{E18C23CD-FADC-DC4F-08C0-09F6D76C1533}"/>
          </ac:picMkLst>
        </pc:picChg>
        <pc:picChg chg="mod ord modCrop">
          <ac:chgData name="Ruth Guest" userId="322babfdcc22aef2" providerId="LiveId" clId="{048E3C43-CEFF-4930-912A-A837DCD33EBD}" dt="2025-01-31T18:03:22.935" v="361" actId="26606"/>
          <ac:picMkLst>
            <pc:docMk/>
            <pc:sldMk cId="3889253242" sldId="279"/>
            <ac:picMk id="25" creationId="{874D6AF3-6A31-7C6E-BDD0-9B079F5A55B4}"/>
          </ac:picMkLst>
        </pc:picChg>
        <pc:picChg chg="mod ord modCrop">
          <ac:chgData name="Ruth Guest" userId="322babfdcc22aef2" providerId="LiveId" clId="{048E3C43-CEFF-4930-912A-A837DCD33EBD}" dt="2025-01-31T18:03:22.925" v="360" actId="26606"/>
          <ac:picMkLst>
            <pc:docMk/>
            <pc:sldMk cId="3889253242" sldId="279"/>
            <ac:picMk id="27" creationId="{A11F1472-02C1-C621-851A-D9D12813B88C}"/>
          </ac:picMkLst>
        </pc:picChg>
      </pc:sldChg>
      <pc:sldChg chg="addSp delSp modSp new mod modTransition setBg modAnim">
        <pc:chgData name="Ruth Guest" userId="322babfdcc22aef2" providerId="LiveId" clId="{048E3C43-CEFF-4930-912A-A837DCD33EBD}" dt="2025-01-31T18:56:03.331" v="1387"/>
        <pc:sldMkLst>
          <pc:docMk/>
          <pc:sldMk cId="2401566760" sldId="280"/>
        </pc:sldMkLst>
        <pc:spChg chg="del mod">
          <ac:chgData name="Ruth Guest" userId="322babfdcc22aef2" providerId="LiveId" clId="{048E3C43-CEFF-4930-912A-A837DCD33EBD}" dt="2025-01-31T18:09:55.069" v="482" actId="478"/>
          <ac:spMkLst>
            <pc:docMk/>
            <pc:sldMk cId="2401566760" sldId="280"/>
            <ac:spMk id="2" creationId="{CA74D969-8990-F9C3-30FB-DABCD84F7C9F}"/>
          </ac:spMkLst>
        </pc:spChg>
        <pc:spChg chg="del mod">
          <ac:chgData name="Ruth Guest" userId="322babfdcc22aef2" providerId="LiveId" clId="{048E3C43-CEFF-4930-912A-A837DCD33EBD}" dt="2025-01-31T18:10:02.384" v="483"/>
          <ac:spMkLst>
            <pc:docMk/>
            <pc:sldMk cId="2401566760" sldId="280"/>
            <ac:spMk id="3" creationId="{EE7FB312-A2FC-61FD-EC4D-8241F9647EEB}"/>
          </ac:spMkLst>
        </pc:spChg>
        <pc:spChg chg="add mod">
          <ac:chgData name="Ruth Guest" userId="322babfdcc22aef2" providerId="LiveId" clId="{048E3C43-CEFF-4930-912A-A837DCD33EBD}" dt="2025-01-31T18:12:17.904" v="576" actId="27636"/>
          <ac:spMkLst>
            <pc:docMk/>
            <pc:sldMk cId="2401566760" sldId="280"/>
            <ac:spMk id="5" creationId="{BA68A54D-D9FE-ED9E-167D-3E444585A69E}"/>
          </ac:spMkLst>
        </pc:spChg>
        <pc:spChg chg="add mod ord">
          <ac:chgData name="Ruth Guest" userId="322babfdcc22aef2" providerId="LiveId" clId="{048E3C43-CEFF-4930-912A-A837DCD33EBD}" dt="2025-01-31T18:12:20.095" v="577" actId="1076"/>
          <ac:spMkLst>
            <pc:docMk/>
            <pc:sldMk cId="2401566760" sldId="280"/>
            <ac:spMk id="6" creationId="{14F9592E-F352-9E75-A798-F15EA9BAF9B6}"/>
          </ac:spMkLst>
        </pc:spChg>
        <pc:spChg chg="add del">
          <ac:chgData name="Ruth Guest" userId="322babfdcc22aef2" providerId="LiveId" clId="{048E3C43-CEFF-4930-912A-A837DCD33EBD}" dt="2025-01-31T18:10:08.939" v="487" actId="26606"/>
          <ac:spMkLst>
            <pc:docMk/>
            <pc:sldMk cId="2401566760" sldId="280"/>
            <ac:spMk id="8" creationId="{907EF6B7-1338-4443-8C46-6A318D952DFD}"/>
          </ac:spMkLst>
        </pc:spChg>
        <pc:spChg chg="add del">
          <ac:chgData name="Ruth Guest" userId="322babfdcc22aef2" providerId="LiveId" clId="{048E3C43-CEFF-4930-912A-A837DCD33EBD}" dt="2025-01-31T18:10:08.939" v="487" actId="26606"/>
          <ac:spMkLst>
            <pc:docMk/>
            <pc:sldMk cId="2401566760" sldId="280"/>
            <ac:spMk id="10" creationId="{DAAE4CDD-124C-4DCF-9584-B6033B545DD5}"/>
          </ac:spMkLst>
        </pc:spChg>
        <pc:spChg chg="add del">
          <ac:chgData name="Ruth Guest" userId="322babfdcc22aef2" providerId="LiveId" clId="{048E3C43-CEFF-4930-912A-A837DCD33EBD}" dt="2025-01-31T18:10:08.939" v="487" actId="26606"/>
          <ac:spMkLst>
            <pc:docMk/>
            <pc:sldMk cId="2401566760" sldId="280"/>
            <ac:spMk id="12" creationId="{081E4A58-353D-44AE-B2FC-2A74E2E400F7}"/>
          </ac:spMkLst>
        </pc:spChg>
        <pc:picChg chg="add mod">
          <ac:chgData name="Ruth Guest" userId="322babfdcc22aef2" providerId="LiveId" clId="{048E3C43-CEFF-4930-912A-A837DCD33EBD}" dt="2025-01-31T18:11:25.224" v="527" actId="14100"/>
          <ac:picMkLst>
            <pc:docMk/>
            <pc:sldMk cId="2401566760" sldId="280"/>
            <ac:picMk id="4" creationId="{F292B0DB-20B6-B397-FD50-7AA0E67FF9B2}"/>
          </ac:picMkLst>
        </pc:picChg>
      </pc:sldChg>
      <pc:sldChg chg="addSp delSp modSp new mod modTransition setBg addAnim modAnim">
        <pc:chgData name="Ruth Guest" userId="322babfdcc22aef2" providerId="LiveId" clId="{048E3C43-CEFF-4930-912A-A837DCD33EBD}" dt="2025-01-31T18:56:03.331" v="1387"/>
        <pc:sldMkLst>
          <pc:docMk/>
          <pc:sldMk cId="2408505458" sldId="281"/>
        </pc:sldMkLst>
        <pc:spChg chg="mod ord">
          <ac:chgData name="Ruth Guest" userId="322babfdcc22aef2" providerId="LiveId" clId="{048E3C43-CEFF-4930-912A-A837DCD33EBD}" dt="2025-01-31T18:16:54.782" v="668" actId="113"/>
          <ac:spMkLst>
            <pc:docMk/>
            <pc:sldMk cId="2408505458" sldId="281"/>
            <ac:spMk id="2" creationId="{AE99A9C2-E743-BBE7-0FAC-BFA32E7A7966}"/>
          </ac:spMkLst>
        </pc:spChg>
        <pc:spChg chg="mod ord">
          <ac:chgData name="Ruth Guest" userId="322babfdcc22aef2" providerId="LiveId" clId="{048E3C43-CEFF-4930-912A-A837DCD33EBD}" dt="2025-01-31T18:16:51.872" v="667" actId="14100"/>
          <ac:spMkLst>
            <pc:docMk/>
            <pc:sldMk cId="2408505458" sldId="281"/>
            <ac:spMk id="3" creationId="{B362DB33-B1CD-EBF8-8EE3-F08D12604023}"/>
          </ac:spMkLst>
        </pc:spChg>
        <pc:spChg chg="add">
          <ac:chgData name="Ruth Guest" userId="322babfdcc22aef2" providerId="LiveId" clId="{048E3C43-CEFF-4930-912A-A837DCD33EBD}" dt="2025-01-31T18:16:12.217" v="654" actId="26606"/>
          <ac:spMkLst>
            <pc:docMk/>
            <pc:sldMk cId="2408505458" sldId="281"/>
            <ac:spMk id="16" creationId="{63F5877B-98C7-49DD-83AB-0F6F57CB6543}"/>
          </ac:spMkLst>
        </pc:spChg>
        <pc:spChg chg="add">
          <ac:chgData name="Ruth Guest" userId="322babfdcc22aef2" providerId="LiveId" clId="{048E3C43-CEFF-4930-912A-A837DCD33EBD}" dt="2025-01-31T18:16:12.217" v="654" actId="26606"/>
          <ac:spMkLst>
            <pc:docMk/>
            <pc:sldMk cId="2408505458" sldId="281"/>
            <ac:spMk id="18" creationId="{4EA91930-66BC-4C41-B4F5-C31EB216F64B}"/>
          </ac:spMkLst>
        </pc:spChg>
        <pc:spChg chg="add">
          <ac:chgData name="Ruth Guest" userId="322babfdcc22aef2" providerId="LiveId" clId="{048E3C43-CEFF-4930-912A-A837DCD33EBD}" dt="2025-01-31T18:16:12.217" v="654" actId="26606"/>
          <ac:spMkLst>
            <pc:docMk/>
            <pc:sldMk cId="2408505458" sldId="281"/>
            <ac:spMk id="20" creationId="{6313CF8F-B436-401E-9575-DE0F8E8B5B17}"/>
          </ac:spMkLst>
        </pc:spChg>
        <pc:spChg chg="add">
          <ac:chgData name="Ruth Guest" userId="322babfdcc22aef2" providerId="LiveId" clId="{048E3C43-CEFF-4930-912A-A837DCD33EBD}" dt="2025-01-31T18:16:12.217" v="654" actId="26606"/>
          <ac:spMkLst>
            <pc:docMk/>
            <pc:sldMk cId="2408505458" sldId="281"/>
            <ac:spMk id="22" creationId="{2A38CFE9-C30A-4551-ACCB-D5808FBC39CD}"/>
          </ac:spMkLst>
        </pc:spChg>
        <pc:spChg chg="add">
          <ac:chgData name="Ruth Guest" userId="322babfdcc22aef2" providerId="LiveId" clId="{048E3C43-CEFF-4930-912A-A837DCD33EBD}" dt="2025-01-31T18:16:12.217" v="654" actId="26606"/>
          <ac:spMkLst>
            <pc:docMk/>
            <pc:sldMk cId="2408505458" sldId="281"/>
            <ac:spMk id="24" creationId="{67EF550F-47CE-4FB2-9DAC-12AD835C833D}"/>
          </ac:spMkLst>
        </pc:spChg>
        <pc:picChg chg="add mod">
          <ac:chgData name="Ruth Guest" userId="322babfdcc22aef2" providerId="LiveId" clId="{048E3C43-CEFF-4930-912A-A837DCD33EBD}" dt="2025-01-31T18:16:34.006" v="660" actId="1076"/>
          <ac:picMkLst>
            <pc:docMk/>
            <pc:sldMk cId="2408505458" sldId="281"/>
            <ac:picMk id="5" creationId="{C21FDF1F-97B5-70FE-D693-C1552DD7D1C8}"/>
          </ac:picMkLst>
        </pc:picChg>
        <pc:picChg chg="add del mod">
          <ac:chgData name="Ruth Guest" userId="322babfdcc22aef2" providerId="LiveId" clId="{048E3C43-CEFF-4930-912A-A837DCD33EBD}" dt="2025-01-31T18:15:45.466" v="647" actId="478"/>
          <ac:picMkLst>
            <pc:docMk/>
            <pc:sldMk cId="2408505458" sldId="281"/>
            <ac:picMk id="7" creationId="{62F629E2-C305-8B99-EB74-48E8DAA86B98}"/>
          </ac:picMkLst>
        </pc:picChg>
        <pc:picChg chg="add del mod">
          <ac:chgData name="Ruth Guest" userId="322babfdcc22aef2" providerId="LiveId" clId="{048E3C43-CEFF-4930-912A-A837DCD33EBD}" dt="2025-01-31T18:15:53.309" v="649" actId="478"/>
          <ac:picMkLst>
            <pc:docMk/>
            <pc:sldMk cId="2408505458" sldId="281"/>
            <ac:picMk id="9" creationId="{CA74B3B5-9BC5-6532-DDF8-CEA900AC67A5}"/>
          </ac:picMkLst>
        </pc:picChg>
        <pc:picChg chg="add mod modCrop">
          <ac:chgData name="Ruth Guest" userId="322babfdcc22aef2" providerId="LiveId" clId="{048E3C43-CEFF-4930-912A-A837DCD33EBD}" dt="2025-01-31T18:16:40.254" v="662" actId="18131"/>
          <ac:picMkLst>
            <pc:docMk/>
            <pc:sldMk cId="2408505458" sldId="281"/>
            <ac:picMk id="11" creationId="{C1EBD4E9-5211-8F01-002F-C4D72833B13E}"/>
          </ac:picMkLst>
        </pc:picChg>
      </pc:sldChg>
      <pc:sldChg chg="addSp delSp modSp add mod ord modTransition modClrScheme modAnim delDesignElem chgLayout">
        <pc:chgData name="Ruth Guest" userId="322babfdcc22aef2" providerId="LiveId" clId="{048E3C43-CEFF-4930-912A-A837DCD33EBD}" dt="2025-01-31T18:56:03.331" v="1387"/>
        <pc:sldMkLst>
          <pc:docMk/>
          <pc:sldMk cId="784834103" sldId="282"/>
        </pc:sldMkLst>
        <pc:spChg chg="mod ord">
          <ac:chgData name="Ruth Guest" userId="322babfdcc22aef2" providerId="LiveId" clId="{048E3C43-CEFF-4930-912A-A837DCD33EBD}" dt="2025-01-31T18:18:37.044" v="715" actId="20577"/>
          <ac:spMkLst>
            <pc:docMk/>
            <pc:sldMk cId="784834103" sldId="282"/>
            <ac:spMk id="2" creationId="{6C641377-8ED4-3D05-D751-25C8772CFDAF}"/>
          </ac:spMkLst>
        </pc:spChg>
        <pc:spChg chg="mod ord">
          <ac:chgData name="Ruth Guest" userId="322babfdcc22aef2" providerId="LiveId" clId="{048E3C43-CEFF-4930-912A-A837DCD33EBD}" dt="2025-01-31T18:19:06.208" v="817" actId="20577"/>
          <ac:spMkLst>
            <pc:docMk/>
            <pc:sldMk cId="784834103" sldId="282"/>
            <ac:spMk id="3" creationId="{DA6F8A3B-63E0-781E-4541-359FB0063D94}"/>
          </ac:spMkLst>
        </pc:spChg>
        <pc:spChg chg="add">
          <ac:chgData name="Ruth Guest" userId="322babfdcc22aef2" providerId="LiveId" clId="{048E3C43-CEFF-4930-912A-A837DCD33EBD}" dt="2025-01-31T18:18:20.190" v="690" actId="26606"/>
          <ac:spMkLst>
            <pc:docMk/>
            <pc:sldMk cId="784834103" sldId="282"/>
            <ac:spMk id="15" creationId="{63F5877B-98C7-49DD-83AB-0F6F57CB6543}"/>
          </ac:spMkLst>
        </pc:spChg>
        <pc:spChg chg="del">
          <ac:chgData name="Ruth Guest" userId="322babfdcc22aef2" providerId="LiveId" clId="{048E3C43-CEFF-4930-912A-A837DCD33EBD}" dt="2025-01-31T18:17:30.249" v="672" actId="700"/>
          <ac:spMkLst>
            <pc:docMk/>
            <pc:sldMk cId="784834103" sldId="282"/>
            <ac:spMk id="16" creationId="{06246B5E-E47A-23ED-9C3E-7F8D861A3261}"/>
          </ac:spMkLst>
        </pc:spChg>
        <pc:spChg chg="add">
          <ac:chgData name="Ruth Guest" userId="322babfdcc22aef2" providerId="LiveId" clId="{048E3C43-CEFF-4930-912A-A837DCD33EBD}" dt="2025-01-31T18:18:20.190" v="690" actId="26606"/>
          <ac:spMkLst>
            <pc:docMk/>
            <pc:sldMk cId="784834103" sldId="282"/>
            <ac:spMk id="17" creationId="{4EA91930-66BC-4C41-B4F5-C31EB216F64B}"/>
          </ac:spMkLst>
        </pc:spChg>
        <pc:spChg chg="del">
          <ac:chgData name="Ruth Guest" userId="322babfdcc22aef2" providerId="LiveId" clId="{048E3C43-CEFF-4930-912A-A837DCD33EBD}" dt="2025-01-31T18:17:30.249" v="672" actId="700"/>
          <ac:spMkLst>
            <pc:docMk/>
            <pc:sldMk cId="784834103" sldId="282"/>
            <ac:spMk id="18" creationId="{3C4F9233-5A7F-3DEB-FD9B-14A148B94937}"/>
          </ac:spMkLst>
        </pc:spChg>
        <pc:spChg chg="add">
          <ac:chgData name="Ruth Guest" userId="322babfdcc22aef2" providerId="LiveId" clId="{048E3C43-CEFF-4930-912A-A837DCD33EBD}" dt="2025-01-31T18:18:20.190" v="690" actId="26606"/>
          <ac:spMkLst>
            <pc:docMk/>
            <pc:sldMk cId="784834103" sldId="282"/>
            <ac:spMk id="19" creationId="{6313CF8F-B436-401E-9575-DE0F8E8B5B17}"/>
          </ac:spMkLst>
        </pc:spChg>
        <pc:spChg chg="del">
          <ac:chgData name="Ruth Guest" userId="322babfdcc22aef2" providerId="LiveId" clId="{048E3C43-CEFF-4930-912A-A837DCD33EBD}" dt="2025-01-31T18:17:30.249" v="672" actId="700"/>
          <ac:spMkLst>
            <pc:docMk/>
            <pc:sldMk cId="784834103" sldId="282"/>
            <ac:spMk id="20" creationId="{0A30CC4F-809E-E144-4CBB-A80B7375DAF0}"/>
          </ac:spMkLst>
        </pc:spChg>
        <pc:spChg chg="add">
          <ac:chgData name="Ruth Guest" userId="322babfdcc22aef2" providerId="LiveId" clId="{048E3C43-CEFF-4930-912A-A837DCD33EBD}" dt="2025-01-31T18:18:20.190" v="690" actId="26606"/>
          <ac:spMkLst>
            <pc:docMk/>
            <pc:sldMk cId="784834103" sldId="282"/>
            <ac:spMk id="21" creationId="{2A38CFE9-C30A-4551-ACCB-D5808FBC39CD}"/>
          </ac:spMkLst>
        </pc:spChg>
        <pc:spChg chg="del">
          <ac:chgData name="Ruth Guest" userId="322babfdcc22aef2" providerId="LiveId" clId="{048E3C43-CEFF-4930-912A-A837DCD33EBD}" dt="2025-01-31T18:17:30.249" v="672" actId="700"/>
          <ac:spMkLst>
            <pc:docMk/>
            <pc:sldMk cId="784834103" sldId="282"/>
            <ac:spMk id="22" creationId="{D0311FD0-B215-B94E-EEF1-2D2BB7EE634A}"/>
          </ac:spMkLst>
        </pc:spChg>
        <pc:spChg chg="del">
          <ac:chgData name="Ruth Guest" userId="322babfdcc22aef2" providerId="LiveId" clId="{048E3C43-CEFF-4930-912A-A837DCD33EBD}" dt="2025-01-31T18:17:30.249" v="672" actId="700"/>
          <ac:spMkLst>
            <pc:docMk/>
            <pc:sldMk cId="784834103" sldId="282"/>
            <ac:spMk id="24" creationId="{98EFC309-2F95-0ED0-D001-A2738861E0C7}"/>
          </ac:spMkLst>
        </pc:spChg>
        <pc:spChg chg="add">
          <ac:chgData name="Ruth Guest" userId="322babfdcc22aef2" providerId="LiveId" clId="{048E3C43-CEFF-4930-912A-A837DCD33EBD}" dt="2025-01-31T18:18:20.190" v="690" actId="26606"/>
          <ac:spMkLst>
            <pc:docMk/>
            <pc:sldMk cId="784834103" sldId="282"/>
            <ac:spMk id="26" creationId="{67EF550F-47CE-4FB2-9DAC-12AD835C833D}"/>
          </ac:spMkLst>
        </pc:spChg>
        <pc:picChg chg="del">
          <ac:chgData name="Ruth Guest" userId="322babfdcc22aef2" providerId="LiveId" clId="{048E3C43-CEFF-4930-912A-A837DCD33EBD}" dt="2025-01-31T18:17:24.522" v="671" actId="478"/>
          <ac:picMkLst>
            <pc:docMk/>
            <pc:sldMk cId="784834103" sldId="282"/>
            <ac:picMk id="5" creationId="{2EE5CFAA-FBFD-7485-DC26-A685FF9D1309}"/>
          </ac:picMkLst>
        </pc:picChg>
        <pc:picChg chg="add mod ord">
          <ac:chgData name="Ruth Guest" userId="322babfdcc22aef2" providerId="LiveId" clId="{048E3C43-CEFF-4930-912A-A837DCD33EBD}" dt="2025-01-31T18:18:20.190" v="690" actId="26606"/>
          <ac:picMkLst>
            <pc:docMk/>
            <pc:sldMk cId="784834103" sldId="282"/>
            <ac:picMk id="6" creationId="{E5FC6D96-37E1-62B3-0017-2E0E1B212024}"/>
          </ac:picMkLst>
        </pc:picChg>
        <pc:picChg chg="add del mod">
          <ac:chgData name="Ruth Guest" userId="322babfdcc22aef2" providerId="LiveId" clId="{048E3C43-CEFF-4930-912A-A837DCD33EBD}" dt="2025-01-31T18:18:01.325" v="680" actId="478"/>
          <ac:picMkLst>
            <pc:docMk/>
            <pc:sldMk cId="784834103" sldId="282"/>
            <ac:picMk id="8" creationId="{4586D322-F842-CE57-979F-E2ADF65CC0A5}"/>
          </ac:picMkLst>
        </pc:picChg>
        <pc:picChg chg="add del mod">
          <ac:chgData name="Ruth Guest" userId="322babfdcc22aef2" providerId="LiveId" clId="{048E3C43-CEFF-4930-912A-A837DCD33EBD}" dt="2025-01-31T18:18:09.388" v="685" actId="478"/>
          <ac:picMkLst>
            <pc:docMk/>
            <pc:sldMk cId="784834103" sldId="282"/>
            <ac:picMk id="10" creationId="{288E44E6-FD1D-DF17-1158-4566EE364233}"/>
          </ac:picMkLst>
        </pc:picChg>
        <pc:picChg chg="del">
          <ac:chgData name="Ruth Guest" userId="322babfdcc22aef2" providerId="LiveId" clId="{048E3C43-CEFF-4930-912A-A837DCD33EBD}" dt="2025-01-31T18:17:23.685" v="670" actId="478"/>
          <ac:picMkLst>
            <pc:docMk/>
            <pc:sldMk cId="784834103" sldId="282"/>
            <ac:picMk id="11" creationId="{AA8B9637-A93F-4905-F7E0-4FEAED10DB97}"/>
          </ac:picMkLst>
        </pc:picChg>
        <pc:picChg chg="add mod ord">
          <ac:chgData name="Ruth Guest" userId="322babfdcc22aef2" providerId="LiveId" clId="{048E3C43-CEFF-4930-912A-A837DCD33EBD}" dt="2025-01-31T18:18:20.190" v="690" actId="26606"/>
          <ac:picMkLst>
            <pc:docMk/>
            <pc:sldMk cId="784834103" sldId="282"/>
            <ac:picMk id="13" creationId="{4A0454B7-6FDB-37D6-1DEA-AA8503EEC3E3}"/>
          </ac:picMkLst>
        </pc:picChg>
      </pc:sldChg>
      <pc:sldChg chg="addSp delSp modSp new mod modTransition setBg addAnim delAnim modAnim">
        <pc:chgData name="Ruth Guest" userId="322babfdcc22aef2" providerId="LiveId" clId="{048E3C43-CEFF-4930-912A-A837DCD33EBD}" dt="2025-01-31T18:56:03.331" v="1387"/>
        <pc:sldMkLst>
          <pc:docMk/>
          <pc:sldMk cId="1440223821" sldId="283"/>
        </pc:sldMkLst>
        <pc:spChg chg="mod ord">
          <ac:chgData name="Ruth Guest" userId="322babfdcc22aef2" providerId="LiveId" clId="{048E3C43-CEFF-4930-912A-A837DCD33EBD}" dt="2025-01-31T18:20:47.893" v="896" actId="26606"/>
          <ac:spMkLst>
            <pc:docMk/>
            <pc:sldMk cId="1440223821" sldId="283"/>
            <ac:spMk id="2" creationId="{5E52C3B5-F581-B9D8-8AC0-4A399D233014}"/>
          </ac:spMkLst>
        </pc:spChg>
        <pc:spChg chg="mod ord">
          <ac:chgData name="Ruth Guest" userId="322babfdcc22aef2" providerId="LiveId" clId="{048E3C43-CEFF-4930-912A-A837DCD33EBD}" dt="2025-01-31T18:20:55.234" v="902" actId="403"/>
          <ac:spMkLst>
            <pc:docMk/>
            <pc:sldMk cId="1440223821" sldId="283"/>
            <ac:spMk id="3" creationId="{73918761-6D9F-3E36-2420-FD987A221A84}"/>
          </ac:spMkLst>
        </pc:spChg>
        <pc:spChg chg="add del">
          <ac:chgData name="Ruth Guest" userId="322babfdcc22aef2" providerId="LiveId" clId="{048E3C43-CEFF-4930-912A-A837DCD33EBD}" dt="2025-01-31T18:20:26.836" v="891" actId="26606"/>
          <ac:spMkLst>
            <pc:docMk/>
            <pc:sldMk cId="1440223821" sldId="283"/>
            <ac:spMk id="12" creationId="{63F5877B-98C7-49DD-83AB-0F6F57CB6543}"/>
          </ac:spMkLst>
        </pc:spChg>
        <pc:spChg chg="add del">
          <ac:chgData name="Ruth Guest" userId="322babfdcc22aef2" providerId="LiveId" clId="{048E3C43-CEFF-4930-912A-A837DCD33EBD}" dt="2025-01-31T18:20:26.836" v="891" actId="26606"/>
          <ac:spMkLst>
            <pc:docMk/>
            <pc:sldMk cId="1440223821" sldId="283"/>
            <ac:spMk id="14" creationId="{4EA91930-66BC-4C41-B4F5-C31EB216F64B}"/>
          </ac:spMkLst>
        </pc:spChg>
        <pc:spChg chg="add del">
          <ac:chgData name="Ruth Guest" userId="322babfdcc22aef2" providerId="LiveId" clId="{048E3C43-CEFF-4930-912A-A837DCD33EBD}" dt="2025-01-31T18:20:26.836" v="891" actId="26606"/>
          <ac:spMkLst>
            <pc:docMk/>
            <pc:sldMk cId="1440223821" sldId="283"/>
            <ac:spMk id="16" creationId="{6313CF8F-B436-401E-9575-DE0F8E8B5B17}"/>
          </ac:spMkLst>
        </pc:spChg>
        <pc:spChg chg="add del">
          <ac:chgData name="Ruth Guest" userId="322babfdcc22aef2" providerId="LiveId" clId="{048E3C43-CEFF-4930-912A-A837DCD33EBD}" dt="2025-01-31T18:20:26.836" v="891" actId="26606"/>
          <ac:spMkLst>
            <pc:docMk/>
            <pc:sldMk cId="1440223821" sldId="283"/>
            <ac:spMk id="18" creationId="{2A38CFE9-C30A-4551-ACCB-D5808FBC39CD}"/>
          </ac:spMkLst>
        </pc:spChg>
        <pc:spChg chg="add del">
          <ac:chgData name="Ruth Guest" userId="322babfdcc22aef2" providerId="LiveId" clId="{048E3C43-CEFF-4930-912A-A837DCD33EBD}" dt="2025-01-31T18:20:26.836" v="891" actId="26606"/>
          <ac:spMkLst>
            <pc:docMk/>
            <pc:sldMk cId="1440223821" sldId="283"/>
            <ac:spMk id="20" creationId="{67EF550F-47CE-4FB2-9DAC-12AD835C833D}"/>
          </ac:spMkLst>
        </pc:spChg>
        <pc:spChg chg="add del">
          <ac:chgData name="Ruth Guest" userId="322babfdcc22aef2" providerId="LiveId" clId="{048E3C43-CEFF-4930-912A-A837DCD33EBD}" dt="2025-01-31T18:20:47.893" v="896" actId="26606"/>
          <ac:spMkLst>
            <pc:docMk/>
            <pc:sldMk cId="1440223821" sldId="283"/>
            <ac:spMk id="22" creationId="{CA00AE6B-AA30-4CF8-BA6F-339B780AD76C}"/>
          </ac:spMkLst>
        </pc:spChg>
        <pc:spChg chg="add del">
          <ac:chgData name="Ruth Guest" userId="322babfdcc22aef2" providerId="LiveId" clId="{048E3C43-CEFF-4930-912A-A837DCD33EBD}" dt="2025-01-31T18:20:47.893" v="896" actId="26606"/>
          <ac:spMkLst>
            <pc:docMk/>
            <pc:sldMk cId="1440223821" sldId="283"/>
            <ac:spMk id="23" creationId="{231BF440-39FA-4087-84CC-2EEC0BBDAF29}"/>
          </ac:spMkLst>
        </pc:spChg>
        <pc:spChg chg="add del">
          <ac:chgData name="Ruth Guest" userId="322babfdcc22aef2" providerId="LiveId" clId="{048E3C43-CEFF-4930-912A-A837DCD33EBD}" dt="2025-01-31T18:20:47.893" v="896" actId="26606"/>
          <ac:spMkLst>
            <pc:docMk/>
            <pc:sldMk cId="1440223821" sldId="283"/>
            <ac:spMk id="24" creationId="{F04E4CBA-303B-48BD-8451-C2701CB0EEBF}"/>
          </ac:spMkLst>
        </pc:spChg>
        <pc:spChg chg="add del">
          <ac:chgData name="Ruth Guest" userId="322babfdcc22aef2" providerId="LiveId" clId="{048E3C43-CEFF-4930-912A-A837DCD33EBD}" dt="2025-01-31T18:20:47.893" v="896" actId="26606"/>
          <ac:spMkLst>
            <pc:docMk/>
            <pc:sldMk cId="1440223821" sldId="283"/>
            <ac:spMk id="25" creationId="{F6CA58B3-AFCC-4A40-9882-50D5080879B0}"/>
          </ac:spMkLst>
        </pc:spChg>
        <pc:spChg chg="add del">
          <ac:chgData name="Ruth Guest" userId="322babfdcc22aef2" providerId="LiveId" clId="{048E3C43-CEFF-4930-912A-A837DCD33EBD}" dt="2025-01-31T18:20:47.893" v="896" actId="26606"/>
          <ac:spMkLst>
            <pc:docMk/>
            <pc:sldMk cId="1440223821" sldId="283"/>
            <ac:spMk id="26" creationId="{75C56826-D4E5-42ED-8529-079651CB3005}"/>
          </ac:spMkLst>
        </pc:spChg>
        <pc:spChg chg="add del">
          <ac:chgData name="Ruth Guest" userId="322babfdcc22aef2" providerId="LiveId" clId="{048E3C43-CEFF-4930-912A-A837DCD33EBD}" dt="2025-01-31T18:20:47.893" v="896" actId="26606"/>
          <ac:spMkLst>
            <pc:docMk/>
            <pc:sldMk cId="1440223821" sldId="283"/>
            <ac:spMk id="27" creationId="{82095FCE-EF05-4443-B97A-85DEE3A5CA17}"/>
          </ac:spMkLst>
        </pc:spChg>
        <pc:spChg chg="add">
          <ac:chgData name="Ruth Guest" userId="322babfdcc22aef2" providerId="LiveId" clId="{048E3C43-CEFF-4930-912A-A837DCD33EBD}" dt="2025-01-31T18:20:47.893" v="896" actId="26606"/>
          <ac:spMkLst>
            <pc:docMk/>
            <pc:sldMk cId="1440223821" sldId="283"/>
            <ac:spMk id="32" creationId="{4D4677D2-D5AC-4CF9-9EED-2B89D0A1C212}"/>
          </ac:spMkLst>
        </pc:spChg>
        <pc:spChg chg="add">
          <ac:chgData name="Ruth Guest" userId="322babfdcc22aef2" providerId="LiveId" clId="{048E3C43-CEFF-4930-912A-A837DCD33EBD}" dt="2025-01-31T18:20:47.893" v="896" actId="26606"/>
          <ac:spMkLst>
            <pc:docMk/>
            <pc:sldMk cId="1440223821" sldId="283"/>
            <ac:spMk id="34" creationId="{AF695F69-7001-421E-98A8-E74156934A51}"/>
          </ac:spMkLst>
        </pc:spChg>
        <pc:picChg chg="add mod modCrop">
          <ac:chgData name="Ruth Guest" userId="322babfdcc22aef2" providerId="LiveId" clId="{048E3C43-CEFF-4930-912A-A837DCD33EBD}" dt="2025-01-31T18:20:34.687" v="894" actId="18131"/>
          <ac:picMkLst>
            <pc:docMk/>
            <pc:sldMk cId="1440223821" sldId="283"/>
            <ac:picMk id="5" creationId="{41E3AD27-02CC-C10A-0E21-3B178B20DF02}"/>
          </ac:picMkLst>
        </pc:picChg>
        <pc:picChg chg="add mod modCrop">
          <ac:chgData name="Ruth Guest" userId="322babfdcc22aef2" providerId="LiveId" clId="{048E3C43-CEFF-4930-912A-A837DCD33EBD}" dt="2025-01-31T18:20:44.344" v="895" actId="18131"/>
          <ac:picMkLst>
            <pc:docMk/>
            <pc:sldMk cId="1440223821" sldId="283"/>
            <ac:picMk id="7" creationId="{EE772D15-0094-D894-4E3A-0983E3EC8B79}"/>
          </ac:picMkLst>
        </pc:picChg>
      </pc:sldChg>
      <pc:sldChg chg="addSp delSp modSp new mod ord modTransition setBg addAnim modAnim">
        <pc:chgData name="Ruth Guest" userId="322babfdcc22aef2" providerId="LiveId" clId="{048E3C43-CEFF-4930-912A-A837DCD33EBD}" dt="2025-01-31T18:56:03.331" v="1387"/>
        <pc:sldMkLst>
          <pc:docMk/>
          <pc:sldMk cId="4249401197" sldId="284"/>
        </pc:sldMkLst>
        <pc:spChg chg="mod">
          <ac:chgData name="Ruth Guest" userId="322babfdcc22aef2" providerId="LiveId" clId="{048E3C43-CEFF-4930-912A-A837DCD33EBD}" dt="2025-01-31T18:23:49.425" v="1095" actId="26606"/>
          <ac:spMkLst>
            <pc:docMk/>
            <pc:sldMk cId="4249401197" sldId="284"/>
            <ac:spMk id="2" creationId="{C9E2C687-EED1-50BC-7129-5EF3C5509AE5}"/>
          </ac:spMkLst>
        </pc:spChg>
        <pc:spChg chg="mod">
          <ac:chgData name="Ruth Guest" userId="322babfdcc22aef2" providerId="LiveId" clId="{048E3C43-CEFF-4930-912A-A837DCD33EBD}" dt="2025-01-31T18:23:49.425" v="1095" actId="26606"/>
          <ac:spMkLst>
            <pc:docMk/>
            <pc:sldMk cId="4249401197" sldId="284"/>
            <ac:spMk id="3" creationId="{906F82F3-4584-AE6A-5080-49EB9EC95D2E}"/>
          </ac:spMkLst>
        </pc:spChg>
        <pc:spChg chg="add del">
          <ac:chgData name="Ruth Guest" userId="322babfdcc22aef2" providerId="LiveId" clId="{048E3C43-CEFF-4930-912A-A837DCD33EBD}" dt="2025-01-31T18:23:49.425" v="1095" actId="26606"/>
          <ac:spMkLst>
            <pc:docMk/>
            <pc:sldMk cId="4249401197" sldId="284"/>
            <ac:spMk id="36" creationId="{533BF18B-C8A1-400D-BBBD-6103EC90FE1A}"/>
          </ac:spMkLst>
        </pc:spChg>
        <pc:spChg chg="add del">
          <ac:chgData name="Ruth Guest" userId="322babfdcc22aef2" providerId="LiveId" clId="{048E3C43-CEFF-4930-912A-A837DCD33EBD}" dt="2025-01-31T18:23:49.425" v="1095" actId="26606"/>
          <ac:spMkLst>
            <pc:docMk/>
            <pc:sldMk cId="4249401197" sldId="284"/>
            <ac:spMk id="38" creationId="{99413ED5-9ED4-4772-BCE4-2BCAE6B12E35}"/>
          </ac:spMkLst>
        </pc:spChg>
        <pc:spChg chg="add del">
          <ac:chgData name="Ruth Guest" userId="322babfdcc22aef2" providerId="LiveId" clId="{048E3C43-CEFF-4930-912A-A837DCD33EBD}" dt="2025-01-31T18:23:49.425" v="1095" actId="26606"/>
          <ac:spMkLst>
            <pc:docMk/>
            <pc:sldMk cId="4249401197" sldId="284"/>
            <ac:spMk id="40" creationId="{04357C93-F0CB-4A1C-8F77-4E9063789819}"/>
          </ac:spMkLst>
        </pc:spChg>
        <pc:spChg chg="add del">
          <ac:chgData name="Ruth Guest" userId="322babfdcc22aef2" providerId="LiveId" clId="{048E3C43-CEFF-4930-912A-A837DCD33EBD}" dt="2025-01-31T18:23:49.425" v="1095" actId="26606"/>
          <ac:spMkLst>
            <pc:docMk/>
            <pc:sldMk cId="4249401197" sldId="284"/>
            <ac:spMk id="42" creationId="{90F533E9-6690-41A8-A372-4C6C622D028D}"/>
          </ac:spMkLst>
        </pc:spChg>
        <pc:spChg chg="add">
          <ac:chgData name="Ruth Guest" userId="322babfdcc22aef2" providerId="LiveId" clId="{048E3C43-CEFF-4930-912A-A837DCD33EBD}" dt="2025-01-31T18:23:49.425" v="1095" actId="26606"/>
          <ac:spMkLst>
            <pc:docMk/>
            <pc:sldMk cId="4249401197" sldId="284"/>
            <ac:spMk id="47" creationId="{D48D9584-D2FD-48CE-9E17-4E250B743B5F}"/>
          </ac:spMkLst>
        </pc:spChg>
        <pc:spChg chg="add">
          <ac:chgData name="Ruth Guest" userId="322babfdcc22aef2" providerId="LiveId" clId="{048E3C43-CEFF-4930-912A-A837DCD33EBD}" dt="2025-01-31T18:23:49.425" v="1095" actId="26606"/>
          <ac:spMkLst>
            <pc:docMk/>
            <pc:sldMk cId="4249401197" sldId="284"/>
            <ac:spMk id="49" creationId="{CA17DEF4-6C5D-41C6-8D93-5C7CFD7ADA5E}"/>
          </ac:spMkLst>
        </pc:spChg>
        <pc:spChg chg="add">
          <ac:chgData name="Ruth Guest" userId="322babfdcc22aef2" providerId="LiveId" clId="{048E3C43-CEFF-4930-912A-A837DCD33EBD}" dt="2025-01-31T18:23:49.425" v="1095" actId="26606"/>
          <ac:spMkLst>
            <pc:docMk/>
            <pc:sldMk cId="4249401197" sldId="284"/>
            <ac:spMk id="53" creationId="{3BB917E8-D696-4787-96D6-521A9C42F9A5}"/>
          </ac:spMkLst>
        </pc:spChg>
        <pc:spChg chg="add">
          <ac:chgData name="Ruth Guest" userId="322babfdcc22aef2" providerId="LiveId" clId="{048E3C43-CEFF-4930-912A-A837DCD33EBD}" dt="2025-01-31T18:23:49.425" v="1095" actId="26606"/>
          <ac:spMkLst>
            <pc:docMk/>
            <pc:sldMk cId="4249401197" sldId="284"/>
            <ac:spMk id="55" creationId="{39F4C545-E278-42ED-9B78-2EBA464444A3}"/>
          </ac:spMkLst>
        </pc:spChg>
        <pc:picChg chg="del mod">
          <ac:chgData name="Ruth Guest" userId="322babfdcc22aef2" providerId="LiveId" clId="{048E3C43-CEFF-4930-912A-A837DCD33EBD}" dt="2025-01-31T18:23:31.102" v="1091" actId="478"/>
          <ac:picMkLst>
            <pc:docMk/>
            <pc:sldMk cId="4249401197" sldId="284"/>
            <ac:picMk id="5" creationId="{9F92B4B8-2CF7-3EA2-C184-A8396B64730D}"/>
          </ac:picMkLst>
        </pc:picChg>
        <pc:picChg chg="add del mod">
          <ac:chgData name="Ruth Guest" userId="322babfdcc22aef2" providerId="LiveId" clId="{048E3C43-CEFF-4930-912A-A837DCD33EBD}" dt="2025-01-31T18:23:29.945" v="1090" actId="478"/>
          <ac:picMkLst>
            <pc:docMk/>
            <pc:sldMk cId="4249401197" sldId="284"/>
            <ac:picMk id="7" creationId="{69F5AF34-8A0D-4509-0A86-C54D1E3FF15C}"/>
          </ac:picMkLst>
        </pc:picChg>
        <pc:picChg chg="add del mod">
          <ac:chgData name="Ruth Guest" userId="322babfdcc22aef2" providerId="LiveId" clId="{048E3C43-CEFF-4930-912A-A837DCD33EBD}" dt="2025-01-31T18:23:28.725" v="1089" actId="478"/>
          <ac:picMkLst>
            <pc:docMk/>
            <pc:sldMk cId="4249401197" sldId="284"/>
            <ac:picMk id="9" creationId="{28106164-EFC6-0E9A-77A5-94D5390A01A0}"/>
          </ac:picMkLst>
        </pc:picChg>
        <pc:picChg chg="add del mod">
          <ac:chgData name="Ruth Guest" userId="322babfdcc22aef2" providerId="LiveId" clId="{048E3C43-CEFF-4930-912A-A837DCD33EBD}" dt="2025-01-31T18:23:27.798" v="1088" actId="478"/>
          <ac:picMkLst>
            <pc:docMk/>
            <pc:sldMk cId="4249401197" sldId="284"/>
            <ac:picMk id="11" creationId="{9D6B9915-FCFD-EECC-3F99-5F172EED7C9F}"/>
          </ac:picMkLst>
        </pc:picChg>
        <pc:picChg chg="add del mod">
          <ac:chgData name="Ruth Guest" userId="322babfdcc22aef2" providerId="LiveId" clId="{048E3C43-CEFF-4930-912A-A837DCD33EBD}" dt="2025-01-31T18:23:26.900" v="1087" actId="478"/>
          <ac:picMkLst>
            <pc:docMk/>
            <pc:sldMk cId="4249401197" sldId="284"/>
            <ac:picMk id="13" creationId="{C794D647-49C1-4392-3F88-DB7F0C51F182}"/>
          </ac:picMkLst>
        </pc:picChg>
        <pc:picChg chg="del mod">
          <ac:chgData name="Ruth Guest" userId="322babfdcc22aef2" providerId="LiveId" clId="{048E3C43-CEFF-4930-912A-A837DCD33EBD}" dt="2025-01-31T18:23:26.044" v="1086" actId="478"/>
          <ac:picMkLst>
            <pc:docMk/>
            <pc:sldMk cId="4249401197" sldId="284"/>
            <ac:picMk id="15" creationId="{03F2C7AA-AE23-C957-3AA4-A7AE82A41461}"/>
          </ac:picMkLst>
        </pc:picChg>
        <pc:picChg chg="add del mod">
          <ac:chgData name="Ruth Guest" userId="322babfdcc22aef2" providerId="LiveId" clId="{048E3C43-CEFF-4930-912A-A837DCD33EBD}" dt="2025-01-31T18:23:25.071" v="1085" actId="478"/>
          <ac:picMkLst>
            <pc:docMk/>
            <pc:sldMk cId="4249401197" sldId="284"/>
            <ac:picMk id="17" creationId="{F0C35A4C-CCF3-C810-CAF7-2F5A7EC6C57F}"/>
          </ac:picMkLst>
        </pc:picChg>
        <pc:picChg chg="del mod">
          <ac:chgData name="Ruth Guest" userId="322babfdcc22aef2" providerId="LiveId" clId="{048E3C43-CEFF-4930-912A-A837DCD33EBD}" dt="2025-01-31T18:23:55.600" v="1098" actId="478"/>
          <ac:picMkLst>
            <pc:docMk/>
            <pc:sldMk cId="4249401197" sldId="284"/>
            <ac:picMk id="19" creationId="{B27E90F7-12B9-0E5A-98F9-2BB208CBB65A}"/>
          </ac:picMkLst>
        </pc:picChg>
        <pc:picChg chg="add del mod">
          <ac:chgData name="Ruth Guest" userId="322babfdcc22aef2" providerId="LiveId" clId="{048E3C43-CEFF-4930-912A-A837DCD33EBD}" dt="2025-01-31T18:23:21.226" v="1082" actId="478"/>
          <ac:picMkLst>
            <pc:docMk/>
            <pc:sldMk cId="4249401197" sldId="284"/>
            <ac:picMk id="21" creationId="{A1E398B0-00E6-6242-A2A9-01491320F588}"/>
          </ac:picMkLst>
        </pc:picChg>
        <pc:picChg chg="add mod">
          <ac:chgData name="Ruth Guest" userId="322babfdcc22aef2" providerId="LiveId" clId="{048E3C43-CEFF-4930-912A-A837DCD33EBD}" dt="2025-01-31T18:23:46.229" v="1093" actId="1076"/>
          <ac:picMkLst>
            <pc:docMk/>
            <pc:sldMk cId="4249401197" sldId="284"/>
            <ac:picMk id="23" creationId="{4B8169EA-402C-9D24-AA8F-582043627B0E}"/>
          </ac:picMkLst>
        </pc:picChg>
        <pc:picChg chg="add del mod">
          <ac:chgData name="Ruth Guest" userId="322babfdcc22aef2" providerId="LiveId" clId="{048E3C43-CEFF-4930-912A-A837DCD33EBD}" dt="2025-01-31T18:23:18.458" v="1080" actId="478"/>
          <ac:picMkLst>
            <pc:docMk/>
            <pc:sldMk cId="4249401197" sldId="284"/>
            <ac:picMk id="25" creationId="{E1885FF6-A02F-6113-61E1-2154AF62C36D}"/>
          </ac:picMkLst>
        </pc:picChg>
        <pc:picChg chg="add mod ord">
          <ac:chgData name="Ruth Guest" userId="322babfdcc22aef2" providerId="LiveId" clId="{048E3C43-CEFF-4930-912A-A837DCD33EBD}" dt="2025-01-31T18:23:43.105" v="1092" actId="26606"/>
          <ac:picMkLst>
            <pc:docMk/>
            <pc:sldMk cId="4249401197" sldId="284"/>
            <ac:picMk id="27" creationId="{430083D7-B2CD-A43D-7BD0-9B0587D7BB6A}"/>
          </ac:picMkLst>
        </pc:picChg>
        <pc:picChg chg="mod ord">
          <ac:chgData name="Ruth Guest" userId="322babfdcc22aef2" providerId="LiveId" clId="{048E3C43-CEFF-4930-912A-A837DCD33EBD}" dt="2025-01-31T18:23:43.105" v="1092" actId="26606"/>
          <ac:picMkLst>
            <pc:docMk/>
            <pc:sldMk cId="4249401197" sldId="284"/>
            <ac:picMk id="29" creationId="{C897B192-523D-E727-DD9B-3E6BEF68BD98}"/>
          </ac:picMkLst>
        </pc:picChg>
        <pc:picChg chg="add mod ord">
          <ac:chgData name="Ruth Guest" userId="322babfdcc22aef2" providerId="LiveId" clId="{048E3C43-CEFF-4930-912A-A837DCD33EBD}" dt="2025-01-31T18:23:43.105" v="1092" actId="26606"/>
          <ac:picMkLst>
            <pc:docMk/>
            <pc:sldMk cId="4249401197" sldId="284"/>
            <ac:picMk id="31" creationId="{1D34B5DB-9316-D1EF-57B3-FE7CAB913DDF}"/>
          </ac:picMkLst>
        </pc:picChg>
      </pc:sldChg>
      <pc:sldChg chg="addSp delSp modSp new mod modTransition setBg addAnim delAnim modAnim setClrOvrMap">
        <pc:chgData name="Ruth Guest" userId="322babfdcc22aef2" providerId="LiveId" clId="{048E3C43-CEFF-4930-912A-A837DCD33EBD}" dt="2025-01-31T18:56:03.331" v="1387"/>
        <pc:sldMkLst>
          <pc:docMk/>
          <pc:sldMk cId="1444264998" sldId="285"/>
        </pc:sldMkLst>
        <pc:spChg chg="mod ord">
          <ac:chgData name="Ruth Guest" userId="322babfdcc22aef2" providerId="LiveId" clId="{048E3C43-CEFF-4930-912A-A837DCD33EBD}" dt="2025-01-31T18:28:08.341" v="1257" actId="207"/>
          <ac:spMkLst>
            <pc:docMk/>
            <pc:sldMk cId="1444264998" sldId="285"/>
            <ac:spMk id="2" creationId="{B56130C8-53C8-2E5C-E746-90C41A76880E}"/>
          </ac:spMkLst>
        </pc:spChg>
        <pc:spChg chg="mod ord">
          <ac:chgData name="Ruth Guest" userId="322babfdcc22aef2" providerId="LiveId" clId="{048E3C43-CEFF-4930-912A-A837DCD33EBD}" dt="2025-01-31T18:28:10.366" v="1258" actId="207"/>
          <ac:spMkLst>
            <pc:docMk/>
            <pc:sldMk cId="1444264998" sldId="285"/>
            <ac:spMk id="3" creationId="{715F4199-16B6-B4AB-D56F-828A03457420}"/>
          </ac:spMkLst>
        </pc:spChg>
        <pc:spChg chg="add mod ord">
          <ac:chgData name="Ruth Guest" userId="322babfdcc22aef2" providerId="LiveId" clId="{048E3C43-CEFF-4930-912A-A837DCD33EBD}" dt="2025-01-31T18:28:04.695" v="1256" actId="14100"/>
          <ac:spMkLst>
            <pc:docMk/>
            <pc:sldMk cId="1444264998" sldId="285"/>
            <ac:spMk id="32" creationId="{9B1AD6B2-A924-3497-ED34-93FC63877585}"/>
          </ac:spMkLst>
        </pc:spChg>
        <pc:spChg chg="add">
          <ac:chgData name="Ruth Guest" userId="322babfdcc22aef2" providerId="LiveId" clId="{048E3C43-CEFF-4930-912A-A837DCD33EBD}" dt="2025-01-31T18:27:00.185" v="1230" actId="26606"/>
          <ac:spMkLst>
            <pc:docMk/>
            <pc:sldMk cId="1444264998" sldId="285"/>
            <ac:spMk id="33" creationId="{E73BBE33-B533-4661-8A6A-6BD8D05EB19A}"/>
          </ac:spMkLst>
        </pc:spChg>
        <pc:spChg chg="add del">
          <ac:chgData name="Ruth Guest" userId="322babfdcc22aef2" providerId="LiveId" clId="{048E3C43-CEFF-4930-912A-A837DCD33EBD}" dt="2025-01-31T18:26:29.138" v="1223" actId="26606"/>
          <ac:spMkLst>
            <pc:docMk/>
            <pc:sldMk cId="1444264998" sldId="285"/>
            <ac:spMk id="36" creationId="{E73BBE33-B533-4661-8A6A-6BD8D05EB19A}"/>
          </ac:spMkLst>
        </pc:spChg>
        <pc:spChg chg="add del">
          <ac:chgData name="Ruth Guest" userId="322babfdcc22aef2" providerId="LiveId" clId="{048E3C43-CEFF-4930-912A-A837DCD33EBD}" dt="2025-01-31T18:26:45.253" v="1225" actId="26606"/>
          <ac:spMkLst>
            <pc:docMk/>
            <pc:sldMk cId="1444264998" sldId="285"/>
            <ac:spMk id="38" creationId="{138A5824-1F4A-4EE7-BC13-5BB48FC0809B}"/>
          </ac:spMkLst>
        </pc:spChg>
        <pc:spChg chg="add del">
          <ac:chgData name="Ruth Guest" userId="322babfdcc22aef2" providerId="LiveId" clId="{048E3C43-CEFF-4930-912A-A837DCD33EBD}" dt="2025-01-31T18:26:45.253" v="1225" actId="26606"/>
          <ac:spMkLst>
            <pc:docMk/>
            <pc:sldMk cId="1444264998" sldId="285"/>
            <ac:spMk id="39" creationId="{0EFD753D-6A49-46DD-9E82-AA6E2C62B461}"/>
          </ac:spMkLst>
        </pc:spChg>
        <pc:spChg chg="add del">
          <ac:chgData name="Ruth Guest" userId="322babfdcc22aef2" providerId="LiveId" clId="{048E3C43-CEFF-4930-912A-A837DCD33EBD}" dt="2025-01-31T18:26:46.950" v="1227" actId="26606"/>
          <ac:spMkLst>
            <pc:docMk/>
            <pc:sldMk cId="1444264998" sldId="285"/>
            <ac:spMk id="41" creationId="{A5A17FC0-D416-4C8B-A9E6-5924D352B986}"/>
          </ac:spMkLst>
        </pc:spChg>
        <pc:picChg chg="del mod">
          <ac:chgData name="Ruth Guest" userId="322babfdcc22aef2" providerId="LiveId" clId="{048E3C43-CEFF-4930-912A-A837DCD33EBD}" dt="2025-01-31T18:25:47.386" v="1219" actId="478"/>
          <ac:picMkLst>
            <pc:docMk/>
            <pc:sldMk cId="1444264998" sldId="285"/>
            <ac:picMk id="5" creationId="{2D920C46-3B46-69FE-5368-29CD590DEA9C}"/>
          </ac:picMkLst>
        </pc:picChg>
        <pc:picChg chg="add del mod">
          <ac:chgData name="Ruth Guest" userId="322babfdcc22aef2" providerId="LiveId" clId="{048E3C43-CEFF-4930-912A-A837DCD33EBD}" dt="2025-01-31T18:25:46.701" v="1218" actId="478"/>
          <ac:picMkLst>
            <pc:docMk/>
            <pc:sldMk cId="1444264998" sldId="285"/>
            <ac:picMk id="7" creationId="{D4C2F7C3-9F25-5A62-23D3-8FCD1B6DC953}"/>
          </ac:picMkLst>
        </pc:picChg>
        <pc:picChg chg="add mod ord">
          <ac:chgData name="Ruth Guest" userId="322babfdcc22aef2" providerId="LiveId" clId="{048E3C43-CEFF-4930-912A-A837DCD33EBD}" dt="2025-01-31T18:27:00.185" v="1230" actId="26606"/>
          <ac:picMkLst>
            <pc:docMk/>
            <pc:sldMk cId="1444264998" sldId="285"/>
            <ac:picMk id="9" creationId="{8F15F7C0-0C4C-D9D4-983B-B5D321BB9012}"/>
          </ac:picMkLst>
        </pc:picChg>
        <pc:picChg chg="mod ord">
          <ac:chgData name="Ruth Guest" userId="322babfdcc22aef2" providerId="LiveId" clId="{048E3C43-CEFF-4930-912A-A837DCD33EBD}" dt="2025-01-31T18:27:00.185" v="1230" actId="26606"/>
          <ac:picMkLst>
            <pc:docMk/>
            <pc:sldMk cId="1444264998" sldId="285"/>
            <ac:picMk id="11" creationId="{8FA15799-2FD1-C3D9-606D-A8961A890A23}"/>
          </ac:picMkLst>
        </pc:picChg>
        <pc:picChg chg="mod ord">
          <ac:chgData name="Ruth Guest" userId="322babfdcc22aef2" providerId="LiveId" clId="{048E3C43-CEFF-4930-912A-A837DCD33EBD}" dt="2025-01-31T18:27:00.185" v="1230" actId="26606"/>
          <ac:picMkLst>
            <pc:docMk/>
            <pc:sldMk cId="1444264998" sldId="285"/>
            <ac:picMk id="13" creationId="{F19BDD2C-F3BB-191B-6F52-8AF7C0337517}"/>
          </ac:picMkLst>
        </pc:picChg>
        <pc:picChg chg="add mod ord">
          <ac:chgData name="Ruth Guest" userId="322babfdcc22aef2" providerId="LiveId" clId="{048E3C43-CEFF-4930-912A-A837DCD33EBD}" dt="2025-01-31T18:27:00.185" v="1230" actId="26606"/>
          <ac:picMkLst>
            <pc:docMk/>
            <pc:sldMk cId="1444264998" sldId="285"/>
            <ac:picMk id="15" creationId="{C42DBB89-9516-E9D9-A4CE-9F9F24FA30AA}"/>
          </ac:picMkLst>
        </pc:picChg>
        <pc:picChg chg="add del mod">
          <ac:chgData name="Ruth Guest" userId="322babfdcc22aef2" providerId="LiveId" clId="{048E3C43-CEFF-4930-912A-A837DCD33EBD}" dt="2025-01-31T18:25:40.520" v="1212" actId="478"/>
          <ac:picMkLst>
            <pc:docMk/>
            <pc:sldMk cId="1444264998" sldId="285"/>
            <ac:picMk id="17" creationId="{8C60D52A-F792-AFCD-F92F-01726B83D17E}"/>
          </ac:picMkLst>
        </pc:picChg>
        <pc:picChg chg="add del mod">
          <ac:chgData name="Ruth Guest" userId="322babfdcc22aef2" providerId="LiveId" clId="{048E3C43-CEFF-4930-912A-A837DCD33EBD}" dt="2025-01-31T18:25:39.981" v="1211" actId="478"/>
          <ac:picMkLst>
            <pc:docMk/>
            <pc:sldMk cId="1444264998" sldId="285"/>
            <ac:picMk id="19" creationId="{4D5CB0C2-5940-8EAC-640C-665364A9BB31}"/>
          </ac:picMkLst>
        </pc:picChg>
        <pc:picChg chg="add del mod">
          <ac:chgData name="Ruth Guest" userId="322babfdcc22aef2" providerId="LiveId" clId="{048E3C43-CEFF-4930-912A-A837DCD33EBD}" dt="2025-01-31T18:25:39.414" v="1210" actId="478"/>
          <ac:picMkLst>
            <pc:docMk/>
            <pc:sldMk cId="1444264998" sldId="285"/>
            <ac:picMk id="21" creationId="{2E81E865-0A78-3917-2C58-1EC98A3E368C}"/>
          </ac:picMkLst>
        </pc:picChg>
        <pc:picChg chg="add del mod">
          <ac:chgData name="Ruth Guest" userId="322babfdcc22aef2" providerId="LiveId" clId="{048E3C43-CEFF-4930-912A-A837DCD33EBD}" dt="2025-01-31T18:25:38.826" v="1209" actId="478"/>
          <ac:picMkLst>
            <pc:docMk/>
            <pc:sldMk cId="1444264998" sldId="285"/>
            <ac:picMk id="23" creationId="{3682C2BE-DB0F-5C18-1515-9A8D14DE3EB2}"/>
          </ac:picMkLst>
        </pc:picChg>
        <pc:picChg chg="add del mod">
          <ac:chgData name="Ruth Guest" userId="322babfdcc22aef2" providerId="LiveId" clId="{048E3C43-CEFF-4930-912A-A837DCD33EBD}" dt="2025-01-31T18:25:38.180" v="1208" actId="478"/>
          <ac:picMkLst>
            <pc:docMk/>
            <pc:sldMk cId="1444264998" sldId="285"/>
            <ac:picMk id="25" creationId="{AB47FBA7-DF5D-685A-9C7E-F7DAB707B4F9}"/>
          </ac:picMkLst>
        </pc:picChg>
        <pc:picChg chg="add del mod">
          <ac:chgData name="Ruth Guest" userId="322babfdcc22aef2" providerId="LiveId" clId="{048E3C43-CEFF-4930-912A-A837DCD33EBD}" dt="2025-01-31T18:25:37.638" v="1207" actId="478"/>
          <ac:picMkLst>
            <pc:docMk/>
            <pc:sldMk cId="1444264998" sldId="285"/>
            <ac:picMk id="27" creationId="{72153CFD-05EC-9493-B015-F061E26F23DA}"/>
          </ac:picMkLst>
        </pc:picChg>
        <pc:picChg chg="add del mod">
          <ac:chgData name="Ruth Guest" userId="322babfdcc22aef2" providerId="LiveId" clId="{048E3C43-CEFF-4930-912A-A837DCD33EBD}" dt="2025-01-31T18:25:35.523" v="1205" actId="478"/>
          <ac:picMkLst>
            <pc:docMk/>
            <pc:sldMk cId="1444264998" sldId="285"/>
            <ac:picMk id="29" creationId="{293DCE16-6B85-6F0D-E7C3-A67FDE33F272}"/>
          </ac:picMkLst>
        </pc:picChg>
        <pc:picChg chg="mod ord">
          <ac:chgData name="Ruth Guest" userId="322babfdcc22aef2" providerId="LiveId" clId="{048E3C43-CEFF-4930-912A-A837DCD33EBD}" dt="2025-01-31T18:27:00.185" v="1230" actId="26606"/>
          <ac:picMkLst>
            <pc:docMk/>
            <pc:sldMk cId="1444264998" sldId="285"/>
            <ac:picMk id="31" creationId="{5B4FE59B-CBCF-6B38-9BD9-E3FAECBE1987}"/>
          </ac:picMkLst>
        </pc:picChg>
        <pc:cxnChg chg="add del">
          <ac:chgData name="Ruth Guest" userId="322babfdcc22aef2" providerId="LiveId" clId="{048E3C43-CEFF-4930-912A-A837DCD33EBD}" dt="2025-01-31T18:26:46.950" v="1227" actId="26606"/>
          <ac:cxnSpMkLst>
            <pc:docMk/>
            <pc:sldMk cId="1444264998" sldId="285"/>
            <ac:cxnSpMk id="42" creationId="{3B2791FB-B2F7-4BBE-B8D8-74C37FF9E85C}"/>
          </ac:cxnSpMkLst>
        </pc:cxnChg>
        <pc:cxnChg chg="add del">
          <ac:chgData name="Ruth Guest" userId="322babfdcc22aef2" providerId="LiveId" clId="{048E3C43-CEFF-4930-912A-A837DCD33EBD}" dt="2025-01-31T18:26:46.950" v="1227" actId="26606"/>
          <ac:cxnSpMkLst>
            <pc:docMk/>
            <pc:sldMk cId="1444264998" sldId="285"/>
            <ac:cxnSpMk id="44" creationId="{9891B5DE-6811-4844-BB18-472A3F360EE5}"/>
          </ac:cxnSpMkLst>
        </pc:cxnChg>
      </pc:sldChg>
      <pc:sldChg chg="addSp delSp modSp new mod modTransition modAnim">
        <pc:chgData name="Ruth Guest" userId="322babfdcc22aef2" providerId="LiveId" clId="{048E3C43-CEFF-4930-912A-A837DCD33EBD}" dt="2025-01-31T18:56:03.331" v="1387"/>
        <pc:sldMkLst>
          <pc:docMk/>
          <pc:sldMk cId="3759703380" sldId="286"/>
        </pc:sldMkLst>
        <pc:spChg chg="del">
          <ac:chgData name="Ruth Guest" userId="322babfdcc22aef2" providerId="LiveId" clId="{048E3C43-CEFF-4930-912A-A837DCD33EBD}" dt="2025-01-31T18:37:38.010" v="1292" actId="478"/>
          <ac:spMkLst>
            <pc:docMk/>
            <pc:sldMk cId="3759703380" sldId="286"/>
            <ac:spMk id="2" creationId="{A9F58F0E-DB3C-47FB-E8FD-E0E5B3D69460}"/>
          </ac:spMkLst>
        </pc:spChg>
        <pc:spChg chg="del">
          <ac:chgData name="Ruth Guest" userId="322babfdcc22aef2" providerId="LiveId" clId="{048E3C43-CEFF-4930-912A-A837DCD33EBD}" dt="2025-01-31T18:36:52.979" v="1282"/>
          <ac:spMkLst>
            <pc:docMk/>
            <pc:sldMk cId="3759703380" sldId="286"/>
            <ac:spMk id="3" creationId="{63E13635-9377-2A05-7B8B-4464F37CCB94}"/>
          </ac:spMkLst>
        </pc:spChg>
        <pc:spChg chg="add del mod ord">
          <ac:chgData name="Ruth Guest" userId="322babfdcc22aef2" providerId="LiveId" clId="{048E3C43-CEFF-4930-912A-A837DCD33EBD}" dt="2025-01-31T18:37:32.574" v="1291" actId="478"/>
          <ac:spMkLst>
            <pc:docMk/>
            <pc:sldMk cId="3759703380" sldId="286"/>
            <ac:spMk id="5" creationId="{DD4B802C-CD25-CD38-F24F-026D3E65A61E}"/>
          </ac:spMkLst>
        </pc:spChg>
        <pc:picChg chg="add mod">
          <ac:chgData name="Ruth Guest" userId="322babfdcc22aef2" providerId="LiveId" clId="{048E3C43-CEFF-4930-912A-A837DCD33EBD}" dt="2025-01-31T18:37:41.858" v="1293" actId="14100"/>
          <ac:picMkLst>
            <pc:docMk/>
            <pc:sldMk cId="3759703380" sldId="286"/>
            <ac:picMk id="4" creationId="{FFCE0293-551A-6168-3C16-810444CA8C47}"/>
          </ac:picMkLst>
        </pc:picChg>
      </pc:sldChg>
      <pc:sldChg chg="delSp modSp add mod ord modTransition">
        <pc:chgData name="Ruth Guest" userId="322babfdcc22aef2" providerId="LiveId" clId="{048E3C43-CEFF-4930-912A-A837DCD33EBD}" dt="2025-01-31T18:56:03.331" v="1387"/>
        <pc:sldMkLst>
          <pc:docMk/>
          <pc:sldMk cId="1786358282" sldId="287"/>
        </pc:sldMkLst>
        <pc:spChg chg="del">
          <ac:chgData name="Ruth Guest" userId="322babfdcc22aef2" providerId="LiveId" clId="{048E3C43-CEFF-4930-912A-A837DCD33EBD}" dt="2025-01-31T18:29:27.862" v="1280" actId="478"/>
          <ac:spMkLst>
            <pc:docMk/>
            <pc:sldMk cId="1786358282" sldId="287"/>
            <ac:spMk id="2" creationId="{BB738048-D1F9-2E65-977A-B3ECC5073A42}"/>
          </ac:spMkLst>
        </pc:spChg>
        <pc:spChg chg="mod">
          <ac:chgData name="Ruth Guest" userId="322babfdcc22aef2" providerId="LiveId" clId="{048E3C43-CEFF-4930-912A-A837DCD33EBD}" dt="2025-01-31T18:29:22.791" v="1279" actId="20577"/>
          <ac:spMkLst>
            <pc:docMk/>
            <pc:sldMk cId="1786358282" sldId="287"/>
            <ac:spMk id="3" creationId="{375BAA72-F21C-9ACF-A5E0-D0025A5E10F6}"/>
          </ac:spMkLst>
        </pc:spChg>
        <pc:spChg chg="mod">
          <ac:chgData name="Ruth Guest" userId="322babfdcc22aef2" providerId="LiveId" clId="{048E3C43-CEFF-4930-912A-A837DCD33EBD}" dt="2025-01-31T18:38:05.527" v="1294" actId="207"/>
          <ac:spMkLst>
            <pc:docMk/>
            <pc:sldMk cId="1786358282" sldId="287"/>
            <ac:spMk id="4" creationId="{0BE3B72D-3AEA-2F69-7A1F-3D47894D122C}"/>
          </ac:spMkLst>
        </pc:spChg>
      </pc:sldChg>
      <pc:sldChg chg="addSp delSp modSp new mod modTransition setBg">
        <pc:chgData name="Ruth Guest" userId="322babfdcc22aef2" providerId="LiveId" clId="{048E3C43-CEFF-4930-912A-A837DCD33EBD}" dt="2025-01-31T20:16:48.706" v="1486" actId="478"/>
        <pc:sldMkLst>
          <pc:docMk/>
          <pc:sldMk cId="1401163465" sldId="288"/>
        </pc:sldMkLst>
        <pc:spChg chg="mod ord">
          <ac:chgData name="Ruth Guest" userId="322babfdcc22aef2" providerId="LiveId" clId="{048E3C43-CEFF-4930-912A-A837DCD33EBD}" dt="2025-01-31T20:16:46.812" v="1485" actId="26606"/>
          <ac:spMkLst>
            <pc:docMk/>
            <pc:sldMk cId="1401163465" sldId="288"/>
            <ac:spMk id="2" creationId="{D31FDBB5-4DD5-A999-D229-075AE826C8D4}"/>
          </ac:spMkLst>
        </pc:spChg>
        <pc:spChg chg="del">
          <ac:chgData name="Ruth Guest" userId="322babfdcc22aef2" providerId="LiveId" clId="{048E3C43-CEFF-4930-912A-A837DCD33EBD}" dt="2025-01-31T20:14:56.830" v="1391"/>
          <ac:spMkLst>
            <pc:docMk/>
            <pc:sldMk cId="1401163465" sldId="288"/>
            <ac:spMk id="3" creationId="{2353CDE7-9359-242B-2320-CCF40EF91FF2}"/>
          </ac:spMkLst>
        </pc:spChg>
        <pc:spChg chg="add del">
          <ac:chgData name="Ruth Guest" userId="322babfdcc22aef2" providerId="LiveId" clId="{048E3C43-CEFF-4930-912A-A837DCD33EBD}" dt="2025-01-31T20:15:40.343" v="1477" actId="26606"/>
          <ac:spMkLst>
            <pc:docMk/>
            <pc:sldMk cId="1401163465" sldId="288"/>
            <ac:spMk id="10" creationId="{9B7AD9F6-8CE7-4299-8FC6-328F4DCD3FF9}"/>
          </ac:spMkLst>
        </pc:spChg>
        <pc:spChg chg="add del">
          <ac:chgData name="Ruth Guest" userId="322babfdcc22aef2" providerId="LiveId" clId="{048E3C43-CEFF-4930-912A-A837DCD33EBD}" dt="2025-01-31T20:15:40.343" v="1477" actId="26606"/>
          <ac:spMkLst>
            <pc:docMk/>
            <pc:sldMk cId="1401163465" sldId="288"/>
            <ac:spMk id="12" creationId="{F49775AF-8896-43EE-92C6-83497D6DC56F}"/>
          </ac:spMkLst>
        </pc:spChg>
        <pc:spChg chg="add del">
          <ac:chgData name="Ruth Guest" userId="322babfdcc22aef2" providerId="LiveId" clId="{048E3C43-CEFF-4930-912A-A837DCD33EBD}" dt="2025-01-31T20:16:48.706" v="1486" actId="478"/>
          <ac:spMkLst>
            <pc:docMk/>
            <pc:sldMk cId="1401163465" sldId="288"/>
            <ac:spMk id="13" creationId="{D28643F8-B95A-3748-DB40-358C64EE5BF8}"/>
          </ac:spMkLst>
        </pc:spChg>
        <pc:spChg chg="add del">
          <ac:chgData name="Ruth Guest" userId="322babfdcc22aef2" providerId="LiveId" clId="{048E3C43-CEFF-4930-912A-A837DCD33EBD}" dt="2025-01-31T20:16:46.804" v="1484" actId="26606"/>
          <ac:spMkLst>
            <pc:docMk/>
            <pc:sldMk cId="1401163465" sldId="288"/>
            <ac:spMk id="14" creationId="{6234BCC6-39B9-47D9-8BF8-C665401AE23C}"/>
          </ac:spMkLst>
        </pc:spChg>
        <pc:spChg chg="add del">
          <ac:chgData name="Ruth Guest" userId="322babfdcc22aef2" providerId="LiveId" clId="{048E3C43-CEFF-4930-912A-A837DCD33EBD}" dt="2025-01-31T20:16:46.804" v="1484" actId="26606"/>
          <ac:spMkLst>
            <pc:docMk/>
            <pc:sldMk cId="1401163465" sldId="288"/>
            <ac:spMk id="16" creationId="{72A9CE9D-DAC3-40AF-B504-78A64A909F9D}"/>
          </ac:spMkLst>
        </pc:spChg>
        <pc:spChg chg="add del">
          <ac:chgData name="Ruth Guest" userId="322babfdcc22aef2" providerId="LiveId" clId="{048E3C43-CEFF-4930-912A-A837DCD33EBD}" dt="2025-01-31T20:16:46.804" v="1484" actId="26606"/>
          <ac:spMkLst>
            <pc:docMk/>
            <pc:sldMk cId="1401163465" sldId="288"/>
            <ac:spMk id="18" creationId="{506D7452-6CDE-4381-86CE-07B2459383D5}"/>
          </ac:spMkLst>
        </pc:spChg>
        <pc:spChg chg="add del">
          <ac:chgData name="Ruth Guest" userId="322babfdcc22aef2" providerId="LiveId" clId="{048E3C43-CEFF-4930-912A-A837DCD33EBD}" dt="2025-01-31T20:16:46.804" v="1484" actId="26606"/>
          <ac:spMkLst>
            <pc:docMk/>
            <pc:sldMk cId="1401163465" sldId="288"/>
            <ac:spMk id="20" creationId="{762DA937-8B55-4317-BD32-98D7AF30E39E}"/>
          </ac:spMkLst>
        </pc:spChg>
        <pc:spChg chg="add del">
          <ac:chgData name="Ruth Guest" userId="322babfdcc22aef2" providerId="LiveId" clId="{048E3C43-CEFF-4930-912A-A837DCD33EBD}" dt="2025-01-31T20:16:46.804" v="1484" actId="26606"/>
          <ac:spMkLst>
            <pc:docMk/>
            <pc:sldMk cId="1401163465" sldId="288"/>
            <ac:spMk id="22" creationId="{C52EE5A8-045B-4D39-8ED1-513334085EEC}"/>
          </ac:spMkLst>
        </pc:spChg>
        <pc:spChg chg="add">
          <ac:chgData name="Ruth Guest" userId="322babfdcc22aef2" providerId="LiveId" clId="{048E3C43-CEFF-4930-912A-A837DCD33EBD}" dt="2025-01-31T20:16:46.812" v="1485" actId="26606"/>
          <ac:spMkLst>
            <pc:docMk/>
            <pc:sldMk cId="1401163465" sldId="288"/>
            <ac:spMk id="24" creationId="{38468727-63BE-4191-B4A6-C30C82C0E986}"/>
          </ac:spMkLst>
        </pc:spChg>
        <pc:spChg chg="add">
          <ac:chgData name="Ruth Guest" userId="322babfdcc22aef2" providerId="LiveId" clId="{048E3C43-CEFF-4930-912A-A837DCD33EBD}" dt="2025-01-31T20:16:46.812" v="1485" actId="26606"/>
          <ac:spMkLst>
            <pc:docMk/>
            <pc:sldMk cId="1401163465" sldId="288"/>
            <ac:spMk id="25" creationId="{9D355BB6-1BB8-4828-B246-CFB31742D7B8}"/>
          </ac:spMkLst>
        </pc:spChg>
        <pc:spChg chg="add">
          <ac:chgData name="Ruth Guest" userId="322babfdcc22aef2" providerId="LiveId" clId="{048E3C43-CEFF-4930-912A-A837DCD33EBD}" dt="2025-01-31T20:16:46.812" v="1485" actId="26606"/>
          <ac:spMkLst>
            <pc:docMk/>
            <pc:sldMk cId="1401163465" sldId="288"/>
            <ac:spMk id="26" creationId="{CA52A9B9-B2B3-46F0-9D53-0EFF9905BF8F}"/>
          </ac:spMkLst>
        </pc:spChg>
        <pc:picChg chg="add mod ord">
          <ac:chgData name="Ruth Guest" userId="322babfdcc22aef2" providerId="LiveId" clId="{048E3C43-CEFF-4930-912A-A837DCD33EBD}" dt="2025-01-31T20:16:46.812" v="1485" actId="26606"/>
          <ac:picMkLst>
            <pc:docMk/>
            <pc:sldMk cId="1401163465" sldId="288"/>
            <ac:picMk id="5" creationId="{94E6BBF9-1AF6-209A-8C19-149015CED6C9}"/>
          </ac:picMkLst>
        </pc:picChg>
        <pc:picChg chg="add del mod">
          <ac:chgData name="Ruth Guest" userId="322babfdcc22aef2" providerId="LiveId" clId="{048E3C43-CEFF-4930-912A-A837DCD33EBD}" dt="2025-01-31T20:16:31.173" v="1479" actId="478"/>
          <ac:picMkLst>
            <pc:docMk/>
            <pc:sldMk cId="1401163465" sldId="288"/>
            <ac:picMk id="7" creationId="{EA38B4DE-6E6B-3965-F26B-B9E494866639}"/>
          </ac:picMkLst>
        </pc:picChg>
        <pc:picChg chg="add mod">
          <ac:chgData name="Ruth Guest" userId="322babfdcc22aef2" providerId="LiveId" clId="{048E3C43-CEFF-4930-912A-A837DCD33EBD}" dt="2025-01-31T20:16:46.812" v="1485" actId="26606"/>
          <ac:picMkLst>
            <pc:docMk/>
            <pc:sldMk cId="1401163465" sldId="288"/>
            <ac:picMk id="9" creationId="{3B1CD3AC-1151-D5DF-B88E-23333F96D6E6}"/>
          </ac:picMkLst>
        </pc:picChg>
      </pc:sldChg>
      <pc:sldMasterChg chg="modTransition modSldLayout">
        <pc:chgData name="Ruth Guest" userId="322babfdcc22aef2" providerId="LiveId" clId="{048E3C43-CEFF-4930-912A-A837DCD33EBD}" dt="2025-01-31T18:56:03.331" v="1387"/>
        <pc:sldMasterMkLst>
          <pc:docMk/>
          <pc:sldMasterMk cId="1053383146" sldId="2147483648"/>
        </pc:sldMasterMkLst>
        <pc:sldLayoutChg chg="modTransition">
          <pc:chgData name="Ruth Guest" userId="322babfdcc22aef2" providerId="LiveId" clId="{048E3C43-CEFF-4930-912A-A837DCD33EBD}" dt="2025-01-31T18:56:03.331" v="1387"/>
          <pc:sldLayoutMkLst>
            <pc:docMk/>
            <pc:sldMasterMk cId="1053383146" sldId="2147483648"/>
            <pc:sldLayoutMk cId="202529175" sldId="2147483649"/>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2994973834" sldId="2147483650"/>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2511008832" sldId="2147483651"/>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3322763603" sldId="2147483652"/>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1846984018" sldId="2147483653"/>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4292545240" sldId="2147483654"/>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2763296081" sldId="2147483655"/>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2274490821" sldId="2147483656"/>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627193203" sldId="2147483657"/>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4130533408" sldId="2147483658"/>
          </pc:sldLayoutMkLst>
        </pc:sldLayoutChg>
        <pc:sldLayoutChg chg="modTransition">
          <pc:chgData name="Ruth Guest" userId="322babfdcc22aef2" providerId="LiveId" clId="{048E3C43-CEFF-4930-912A-A837DCD33EBD}" dt="2025-01-31T18:56:03.331" v="1387"/>
          <pc:sldLayoutMkLst>
            <pc:docMk/>
            <pc:sldMasterMk cId="1053383146" sldId="2147483648"/>
            <pc:sldLayoutMk cId="386309944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B70B8-E65E-96A8-AF19-483D71A332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7F5735BF-663E-419D-CCAE-0AE22FD77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D6AAF30-615D-3D20-0699-7A0718B8F721}"/>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5" name="Footer Placeholder 4">
            <a:extLst>
              <a:ext uri="{FF2B5EF4-FFF2-40B4-BE49-F238E27FC236}">
                <a16:creationId xmlns:a16="http://schemas.microsoft.com/office/drawing/2014/main" xmlns="" id="{5F45C7CC-3C8F-5D6F-CF5F-6984A79A8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4491002-E7AC-4536-F494-26427B1D3F1B}"/>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202529175"/>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0DFE3A-380A-EF69-5ED5-F5E9F9C498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44D03DC9-944E-2DE3-E4D7-FC613AA522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30F1E4C-211F-FE50-53B7-186D3220CE8A}"/>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5" name="Footer Placeholder 4">
            <a:extLst>
              <a:ext uri="{FF2B5EF4-FFF2-40B4-BE49-F238E27FC236}">
                <a16:creationId xmlns:a16="http://schemas.microsoft.com/office/drawing/2014/main" xmlns="" id="{2D347BEF-4079-E326-2312-433A60C848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85DA34E-FEBE-F3A3-67D0-E3670F1C07FB}"/>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413053340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9426F1F-0B40-64C0-3F7C-0407B35B28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C624A00-82CB-89FF-0704-03E60EE329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D11B4C8-0775-BF17-97ED-E478992E0083}"/>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5" name="Footer Placeholder 4">
            <a:extLst>
              <a:ext uri="{FF2B5EF4-FFF2-40B4-BE49-F238E27FC236}">
                <a16:creationId xmlns:a16="http://schemas.microsoft.com/office/drawing/2014/main" xmlns="" id="{0E80B030-2C03-C25A-8F78-F420BD5ED9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8C57D4C-D317-1865-602D-7CC02186F5B4}"/>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3863099444"/>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3D0E85-C1C8-FC21-B606-1D46D381E4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B0E0018-F007-AC19-B000-25E7FDBF6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A8ED071-16DB-6E13-225F-92DE509CF3F8}"/>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5" name="Footer Placeholder 4">
            <a:extLst>
              <a:ext uri="{FF2B5EF4-FFF2-40B4-BE49-F238E27FC236}">
                <a16:creationId xmlns:a16="http://schemas.microsoft.com/office/drawing/2014/main" xmlns="" id="{1552C75A-126A-BB4D-A2E8-27C3685788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E4618E8-CA6F-63EE-5B75-1D0ECD4F1468}"/>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2994973834"/>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7D66B-7B53-3889-1F7A-E0072FC43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93A93B-B57A-9594-C993-AEF5537A91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D5B61BF-AA79-9D4F-C7B2-C10F4A2B0F82}"/>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5" name="Footer Placeholder 4">
            <a:extLst>
              <a:ext uri="{FF2B5EF4-FFF2-40B4-BE49-F238E27FC236}">
                <a16:creationId xmlns:a16="http://schemas.microsoft.com/office/drawing/2014/main" xmlns="" id="{46E81E6D-C714-9083-10C2-75F9753C1B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50E362E-6B9D-887B-6A7C-2C9C22E10EFA}"/>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2511008832"/>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8E17C-D11F-DB41-504B-627A0B70A9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379BD36-6E12-AD9F-3CBB-61CD95991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B40A2A84-EE3E-FF35-B800-4DD807C407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4F8389E1-1C95-7038-70F1-B1EAB8F915F1}"/>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6" name="Footer Placeholder 5">
            <a:extLst>
              <a:ext uri="{FF2B5EF4-FFF2-40B4-BE49-F238E27FC236}">
                <a16:creationId xmlns:a16="http://schemas.microsoft.com/office/drawing/2014/main" xmlns="" id="{023E3ECF-6417-20FB-E880-AE1CA3E566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557743B-F78B-1733-C405-3A4E62673B4B}"/>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3322763603"/>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D250B-2F59-8449-EB00-2EB6D13B22F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A3482BB-8D44-4950-68C2-166105FB4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9F045B-5185-269A-374C-9ECE3E8EE6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2B7225F7-01BF-5915-15FA-89AD9DEE9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0980882-DF60-1438-3D71-506CCAE831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E5F84DD4-D42B-621A-1B7D-02E066B93E24}"/>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8" name="Footer Placeholder 7">
            <a:extLst>
              <a:ext uri="{FF2B5EF4-FFF2-40B4-BE49-F238E27FC236}">
                <a16:creationId xmlns:a16="http://schemas.microsoft.com/office/drawing/2014/main" xmlns="" id="{9DA63C2F-6755-AB9D-00C3-00489DFF33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E7DDBFC0-DADD-719C-B516-1469FB173EB4}"/>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184698401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58BA5-620A-046E-0FE5-1B53F6B887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32E263D9-7B0E-46DC-F8E6-462E03FD8BC3}"/>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4" name="Footer Placeholder 3">
            <a:extLst>
              <a:ext uri="{FF2B5EF4-FFF2-40B4-BE49-F238E27FC236}">
                <a16:creationId xmlns:a16="http://schemas.microsoft.com/office/drawing/2014/main" xmlns="" id="{CBFF1C6A-BA5D-A740-6E94-9408881E93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8D7FD8FE-2D3C-D3D9-113C-2C6608B85CD8}"/>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4292545240"/>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2AE019-9281-B866-41A6-B23CD22D0633}"/>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3" name="Footer Placeholder 2">
            <a:extLst>
              <a:ext uri="{FF2B5EF4-FFF2-40B4-BE49-F238E27FC236}">
                <a16:creationId xmlns:a16="http://schemas.microsoft.com/office/drawing/2014/main" xmlns="" id="{787E0D6F-4E71-6BB9-DACA-8C4D868F69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EC6F78B0-892B-E655-26D6-FF57150CE857}"/>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2763296081"/>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5621B-5A99-A2D1-3D49-72FC6A3D8D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4FF7862-6B55-7D4B-E8D5-7592996B9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BF61CC17-EC1C-2BEF-4D26-BFE855234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77CC44-9BE2-A9A9-589A-540519C032D1}"/>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6" name="Footer Placeholder 5">
            <a:extLst>
              <a:ext uri="{FF2B5EF4-FFF2-40B4-BE49-F238E27FC236}">
                <a16:creationId xmlns:a16="http://schemas.microsoft.com/office/drawing/2014/main" xmlns="" id="{1C9BBAA6-4944-D73F-1FAA-25F016D013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B7EB1C6-174F-41EB-059D-003B92E0EA78}"/>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2274490821"/>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3DCB33-25CA-AA31-6A9B-D91D945C1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8D04A18B-1085-81BB-60A6-F15449699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07DC5D42-A9E7-5323-235C-EE462F5BD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339128-9AD6-A935-889A-E1BDCAADE34A}"/>
              </a:ext>
            </a:extLst>
          </p:cNvPr>
          <p:cNvSpPr>
            <a:spLocks noGrp="1"/>
          </p:cNvSpPr>
          <p:nvPr>
            <p:ph type="dt" sz="half" idx="10"/>
          </p:nvPr>
        </p:nvSpPr>
        <p:spPr/>
        <p:txBody>
          <a:bodyPr/>
          <a:lstStyle/>
          <a:p>
            <a:fld id="{DBDFF972-8217-47E6-9DFE-B60564E98A25}" type="datetimeFigureOut">
              <a:rPr lang="en-GB" smtClean="0"/>
              <a:pPr/>
              <a:t>04/02/2025</a:t>
            </a:fld>
            <a:endParaRPr lang="en-GB"/>
          </a:p>
        </p:txBody>
      </p:sp>
      <p:sp>
        <p:nvSpPr>
          <p:cNvPr id="6" name="Footer Placeholder 5">
            <a:extLst>
              <a:ext uri="{FF2B5EF4-FFF2-40B4-BE49-F238E27FC236}">
                <a16:creationId xmlns:a16="http://schemas.microsoft.com/office/drawing/2014/main" xmlns="" id="{6C827C0D-DFBF-7881-E077-6CF229BF1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30A9833-7269-9004-27E5-2CC9CFAF400E}"/>
              </a:ext>
            </a:extLst>
          </p:cNvPr>
          <p:cNvSpPr>
            <a:spLocks noGrp="1"/>
          </p:cNvSpPr>
          <p:nvPr>
            <p:ph type="sldNum" sz="quarter" idx="12"/>
          </p:nvPr>
        </p:nvSpPr>
        <p:spPr/>
        <p:txBody>
          <a:body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627193203"/>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FB3E63-D861-BD73-46B9-53185D034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E315FC5-7CF3-FE36-E2EB-E6E2615CF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40109CF-A3AA-937E-AA9F-CCCE5C85D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FF972-8217-47E6-9DFE-B60564E98A25}" type="datetimeFigureOut">
              <a:rPr lang="en-GB" smtClean="0"/>
              <a:pPr/>
              <a:t>04/02/2025</a:t>
            </a:fld>
            <a:endParaRPr lang="en-GB"/>
          </a:p>
        </p:txBody>
      </p:sp>
      <p:sp>
        <p:nvSpPr>
          <p:cNvPr id="5" name="Footer Placeholder 4">
            <a:extLst>
              <a:ext uri="{FF2B5EF4-FFF2-40B4-BE49-F238E27FC236}">
                <a16:creationId xmlns:a16="http://schemas.microsoft.com/office/drawing/2014/main" xmlns="" id="{2CAFCDB9-05C7-B60D-A2AD-4821CB2CB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02B0BF21-20DA-8C17-8684-45ACA2C3F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EE260-02D4-4DAD-8452-9A3160C4A6CC}" type="slidenum">
              <a:rPr lang="en-GB" smtClean="0"/>
              <a:pPr/>
              <a:t>‹#›</a:t>
            </a:fld>
            <a:endParaRPr lang="en-GB"/>
          </a:p>
        </p:txBody>
      </p:sp>
    </p:spTree>
    <p:extLst>
      <p:ext uri="{BB962C8B-B14F-4D97-AF65-F5344CB8AC3E}">
        <p14:creationId xmlns:p14="http://schemas.microsoft.com/office/powerpoint/2010/main" xmlns="" val="1053383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p14:dur="300" advClick="0"/>
    </mc:Choice>
    <mc:Fallback>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FD1CF4-F91F-CD77-1F7C-838849AB59BD}"/>
              </a:ext>
            </a:extLst>
          </p:cNvPr>
          <p:cNvSpPr>
            <a:spLocks noGrp="1"/>
          </p:cNvSpPr>
          <p:nvPr>
            <p:ph type="ctrTitle"/>
          </p:nvPr>
        </p:nvSpPr>
        <p:spPr>
          <a:xfrm>
            <a:off x="890338" y="640080"/>
            <a:ext cx="3734014" cy="3566160"/>
          </a:xfrm>
        </p:spPr>
        <p:txBody>
          <a:bodyPr anchor="b">
            <a:normAutofit/>
          </a:bodyPr>
          <a:lstStyle/>
          <a:p>
            <a:pPr algn="l"/>
            <a:r>
              <a:rPr lang="en-GB" sz="5400" b="1" dirty="0"/>
              <a:t>Fr Lameck’s </a:t>
            </a:r>
            <a:br>
              <a:rPr lang="en-GB" sz="5400" b="1" dirty="0"/>
            </a:br>
            <a:r>
              <a:rPr lang="en-GB" sz="5400" b="1" dirty="0"/>
              <a:t>work in Hera</a:t>
            </a:r>
            <a:br>
              <a:rPr lang="en-GB" sz="5400" b="1" dirty="0"/>
            </a:br>
            <a:r>
              <a:rPr lang="en-GB" sz="5400" b="1" dirty="0"/>
              <a:t>2023</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0C935DC-2D59-993B-4334-3AC359DE1357}"/>
              </a:ext>
            </a:extLst>
          </p:cNvPr>
          <p:cNvPicPr>
            <a:picLocks noChangeAspect="1"/>
          </p:cNvPicPr>
          <p:nvPr/>
        </p:nvPicPr>
        <p:blipFill>
          <a:blip r:embed="rId2" cstate="print"/>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2747105648"/>
      </p:ext>
    </p:extLst>
  </p:cSld>
  <p:clrMapOvr>
    <a:masterClrMapping/>
  </p:clrMapOvr>
  <mc:AlternateContent xmlns:mc="http://schemas.openxmlformats.org/markup-compatibility/2006">
    <mc:Choice xmlns:p14="http://schemas.microsoft.com/office/powerpoint/2010/main" xmlns="" Requires="p14">
      <p:transition p14:dur="300" advClick="0" advTm="70000"/>
    </mc:Choice>
    <mc:Fallback>
      <p:transition advClick="0" advTm="7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C3D2873-2194-4FB0-BFBA-7E7EEB9848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15F928D-38A8-62D7-BE5A-21198E8B8083}"/>
              </a:ext>
            </a:extLst>
          </p:cNvPr>
          <p:cNvPicPr>
            <a:picLocks noChangeAspect="1"/>
          </p:cNvPicPr>
          <p:nvPr/>
        </p:nvPicPr>
        <p:blipFill>
          <a:blip r:embed="rId3" cstate="print"/>
          <a:srcRect l="11285" r="7961"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a:extLst>
              <a:ext uri="{FF2B5EF4-FFF2-40B4-BE49-F238E27FC236}">
                <a16:creationId xmlns:a16="http://schemas.microsoft.com/office/drawing/2014/main" xmlns="" id="{57757D85-219B-EC1D-62D8-F91D89FAFC9A}"/>
              </a:ext>
            </a:extLst>
          </p:cNvPr>
          <p:cNvPicPr>
            <a:picLocks noChangeAspect="1"/>
          </p:cNvPicPr>
          <p:nvPr/>
        </p:nvPicPr>
        <p:blipFill>
          <a:blip r:embed="rId4" cstate="print"/>
          <a:srcRect l="9201" r="4"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Content Placeholder 3">
            <a:extLst>
              <a:ext uri="{FF2B5EF4-FFF2-40B4-BE49-F238E27FC236}">
                <a16:creationId xmlns:a16="http://schemas.microsoft.com/office/drawing/2014/main" xmlns="" id="{5BAA2390-6A25-2C9E-721D-BE7FB2FB2FA4}"/>
              </a:ext>
            </a:extLst>
          </p:cNvPr>
          <p:cNvPicPr>
            <a:picLocks noGrp="1" noChangeAspect="1"/>
          </p:cNvPicPr>
          <p:nvPr>
            <p:ph idx="1"/>
          </p:nvPr>
        </p:nvPicPr>
        <p:blipFill>
          <a:blip r:embed="rId5" cstate="print"/>
          <a:srcRect t="2414" r="-1" b="33012"/>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3" name="Freeform: Shape 12">
            <a:extLst>
              <a:ext uri="{FF2B5EF4-FFF2-40B4-BE49-F238E27FC236}">
                <a16:creationId xmlns:a16="http://schemas.microsoft.com/office/drawing/2014/main" xmlns="" id="{B228652A-FD81-4A3C-B164-2012BF4EE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xmlns="" id="{FE8F25D8-4980-4C67-9E0C-7BE94C9CB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xmlns="" id="{1A214C69-1234-4E5D-91CD-BEA0020425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F86E49C8-40C0-4E80-BAC0-9A66298F1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6B1949F-AAB7-508D-26B5-11903F8487E2}"/>
              </a:ext>
            </a:extLst>
          </p:cNvPr>
          <p:cNvSpPr>
            <a:spLocks noGrp="1"/>
          </p:cNvSpPr>
          <p:nvPr>
            <p:ph type="title"/>
          </p:nvPr>
        </p:nvSpPr>
        <p:spPr>
          <a:xfrm>
            <a:off x="489097" y="1577008"/>
            <a:ext cx="5019075" cy="2629231"/>
          </a:xfrm>
        </p:spPr>
        <p:txBody>
          <a:bodyPr vert="horz" lIns="91440" tIns="45720" rIns="91440" bIns="45720" rtlCol="0" anchor="b">
            <a:normAutofit/>
          </a:bodyPr>
          <a:lstStyle/>
          <a:p>
            <a:r>
              <a:rPr lang="en-US" sz="4600" dirty="0"/>
              <a:t>Foundations continue to be built </a:t>
            </a:r>
          </a:p>
        </p:txBody>
      </p:sp>
    </p:spTree>
    <p:custDataLst>
      <p:tags r:id="rId1"/>
    </p:custDataLst>
    <p:extLst>
      <p:ext uri="{BB962C8B-B14F-4D97-AF65-F5344CB8AC3E}">
        <p14:creationId xmlns:p14="http://schemas.microsoft.com/office/powerpoint/2010/main" xmlns="" val="4273351637"/>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D97EC3-C42D-D49F-FD0E-45AA119B593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600" dirty="0"/>
              <a:t>Father Lameck visiting the site and talking to the building Inspectors.</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F9401433-1102-7799-0BBE-1882C3799009}"/>
              </a:ext>
            </a:extLst>
          </p:cNvPr>
          <p:cNvPicPr>
            <a:picLocks noGrp="1" noChangeAspect="1"/>
          </p:cNvPicPr>
          <p:nvPr>
            <p:ph idx="1"/>
          </p:nvPr>
        </p:nvPicPr>
        <p:blipFill>
          <a:blip r:embed="rId2" cstate="print"/>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625413791"/>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3F78AA7-7669-7101-E695-2485DF43675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Inspection in progress…</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262AF2CB-3109-E8B4-0D35-EA9530A44A8E}"/>
              </a:ext>
            </a:extLst>
          </p:cNvPr>
          <p:cNvPicPr>
            <a:picLocks noGrp="1" noChangeAspect="1"/>
          </p:cNvPicPr>
          <p:nvPr>
            <p:ph idx="1"/>
          </p:nvPr>
        </p:nvPicPr>
        <p:blipFill>
          <a:blip r:embed="rId2" cstate="print"/>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3779353115"/>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EE47E13-FFF6-EB75-B8BA-7B9C071974FA}"/>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600"/>
              <a:t>Hera residents waiting to hear if the building has passed inspection…</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240AAE37-E90B-8781-5334-096EE06A93E3}"/>
              </a:ext>
            </a:extLst>
          </p:cNvPr>
          <p:cNvPicPr>
            <a:picLocks noGrp="1" noChangeAspect="1"/>
          </p:cNvPicPr>
          <p:nvPr>
            <p:ph idx="1"/>
          </p:nvPr>
        </p:nvPicPr>
        <p:blipFill>
          <a:blip r:embed="rId2" cstate="print"/>
          <a:srcRect t="4409" r="-1" b="208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1013838411"/>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7F37E7-3C99-50CF-1C94-FA7CE511A50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200"/>
              <a:t>Fr Lameck delivers the news that The Inspectors are very pleased with progress!</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99CAFBB1-886F-3630-0683-AFABC314466E}"/>
              </a:ext>
            </a:extLst>
          </p:cNvPr>
          <p:cNvPicPr>
            <a:picLocks noGrp="1" noChangeAspect="1"/>
          </p:cNvPicPr>
          <p:nvPr>
            <p:ph idx="1"/>
          </p:nvPr>
        </p:nvPicPr>
        <p:blipFill>
          <a:blip r:embed="rId2" cstate="print"/>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351972306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18F923FF-DD0C-4FD3-A1B4-68DFA511C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D6921F0-3A25-2BD0-2313-F61C7BD73C10}"/>
              </a:ext>
            </a:extLst>
          </p:cNvPr>
          <p:cNvSpPr>
            <a:spLocks noGrp="1"/>
          </p:cNvSpPr>
          <p:nvPr>
            <p:ph type="title"/>
          </p:nvPr>
        </p:nvSpPr>
        <p:spPr>
          <a:xfrm>
            <a:off x="359172" y="1144769"/>
            <a:ext cx="3724217" cy="2896432"/>
          </a:xfrm>
        </p:spPr>
        <p:txBody>
          <a:bodyPr vert="horz" lIns="91440" tIns="45720" rIns="91440" bIns="45720" rtlCol="0" anchor="b">
            <a:normAutofit/>
          </a:bodyPr>
          <a:lstStyle/>
          <a:p>
            <a:r>
              <a:rPr lang="en-US" sz="4000"/>
              <a:t>Now to buy uniform and start to register the children for enrolment</a:t>
            </a:r>
          </a:p>
        </p:txBody>
      </p:sp>
      <p:sp>
        <p:nvSpPr>
          <p:cNvPr id="18" name="Rectangle 17">
            <a:extLst>
              <a:ext uri="{FF2B5EF4-FFF2-40B4-BE49-F238E27FC236}">
                <a16:creationId xmlns:a16="http://schemas.microsoft.com/office/drawing/2014/main" xmlns="" id="{114A821F-8663-46BA-8CC0-D4C44F639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26C031F5-15A6-6C1A-CB5B-1DB57FE074C4}"/>
              </a:ext>
            </a:extLst>
          </p:cNvPr>
          <p:cNvPicPr>
            <a:picLocks noGrp="1" noChangeAspect="1"/>
          </p:cNvPicPr>
          <p:nvPr>
            <p:ph idx="1"/>
          </p:nvPr>
        </p:nvPicPr>
        <p:blipFill>
          <a:blip r:embed="rId2" cstate="print"/>
          <a:stretch>
            <a:fillRect/>
          </a:stretch>
        </p:blipFill>
        <p:spPr>
          <a:xfrm>
            <a:off x="5266815" y="379158"/>
            <a:ext cx="2194559" cy="2926079"/>
          </a:xfrm>
          <a:prstGeom prst="rect">
            <a:avLst/>
          </a:prstGeom>
        </p:spPr>
      </p:pic>
      <p:pic>
        <p:nvPicPr>
          <p:cNvPr id="5" name="Picture 4">
            <a:extLst>
              <a:ext uri="{FF2B5EF4-FFF2-40B4-BE49-F238E27FC236}">
                <a16:creationId xmlns:a16="http://schemas.microsoft.com/office/drawing/2014/main" xmlns="" id="{E3A0A131-30C2-F6DF-7DA8-97B55BF03789}"/>
              </a:ext>
            </a:extLst>
          </p:cNvPr>
          <p:cNvPicPr>
            <a:picLocks noChangeAspect="1"/>
          </p:cNvPicPr>
          <p:nvPr/>
        </p:nvPicPr>
        <p:blipFill>
          <a:blip r:embed="rId3" cstate="print"/>
          <a:stretch>
            <a:fillRect/>
          </a:stretch>
        </p:blipFill>
        <p:spPr>
          <a:xfrm>
            <a:off x="9052560" y="379158"/>
            <a:ext cx="2194560" cy="2926080"/>
          </a:xfrm>
          <a:prstGeom prst="rect">
            <a:avLst/>
          </a:prstGeom>
        </p:spPr>
      </p:pic>
      <p:sp>
        <p:nvSpPr>
          <p:cNvPr id="16" name="Rectangle 15">
            <a:extLst>
              <a:ext uri="{FF2B5EF4-FFF2-40B4-BE49-F238E27FC236}">
                <a16:creationId xmlns:a16="http://schemas.microsoft.com/office/drawing/2014/main" xmlns="" id="{67EF550F-47CE-4FB2-9DAC-12AD835C8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65554D5A-8F56-A3F6-4D02-9B2BD19C907E}"/>
              </a:ext>
            </a:extLst>
          </p:cNvPr>
          <p:cNvPicPr>
            <a:picLocks noChangeAspect="1"/>
          </p:cNvPicPr>
          <p:nvPr/>
        </p:nvPicPr>
        <p:blipFill>
          <a:blip r:embed="rId4" cstate="print"/>
          <a:stretch>
            <a:fillRect/>
          </a:stretch>
        </p:blipFill>
        <p:spPr>
          <a:xfrm>
            <a:off x="4568953" y="3423288"/>
            <a:ext cx="3590283" cy="2926081"/>
          </a:xfrm>
          <a:prstGeom prst="rect">
            <a:avLst/>
          </a:prstGeom>
        </p:spPr>
      </p:pic>
      <p:pic>
        <p:nvPicPr>
          <p:cNvPr id="7" name="Picture 6">
            <a:extLst>
              <a:ext uri="{FF2B5EF4-FFF2-40B4-BE49-F238E27FC236}">
                <a16:creationId xmlns:a16="http://schemas.microsoft.com/office/drawing/2014/main" xmlns="" id="{CC25188E-0154-61EA-C720-E7727DAF3052}"/>
              </a:ext>
            </a:extLst>
          </p:cNvPr>
          <p:cNvPicPr>
            <a:picLocks noChangeAspect="1"/>
          </p:cNvPicPr>
          <p:nvPr/>
        </p:nvPicPr>
        <p:blipFill rotWithShape="1">
          <a:blip r:embed="rId5" cstate="print"/>
          <a:srcRect b="30814"/>
          <a:stretch/>
        </p:blipFill>
        <p:spPr>
          <a:xfrm>
            <a:off x="8514711" y="3423290"/>
            <a:ext cx="3267131" cy="2926080"/>
          </a:xfrm>
          <a:prstGeom prst="rect">
            <a:avLst/>
          </a:prstGeom>
        </p:spPr>
      </p:pic>
    </p:spTree>
    <p:extLst>
      <p:ext uri="{BB962C8B-B14F-4D97-AF65-F5344CB8AC3E}">
        <p14:creationId xmlns:p14="http://schemas.microsoft.com/office/powerpoint/2010/main" xmlns="" val="1558341613"/>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D68EDF4-F04F-59A5-29BB-420787FFBCD2}"/>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First day fun in new uniforms</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54DA7F58-206E-FA64-3A12-47EA4F8D8B2A}"/>
              </a:ext>
            </a:extLst>
          </p:cNvPr>
          <p:cNvPicPr>
            <a:picLocks noGrp="1" noChangeAspect="1"/>
          </p:cNvPicPr>
          <p:nvPr>
            <p:ph idx="1"/>
          </p:nvPr>
        </p:nvPicPr>
        <p:blipFill>
          <a:blip r:embed="rId2" cstate="print"/>
          <a:srcRect t="16586" r="-1" b="273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303813937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3A5F1F8-A01C-7155-F950-8AD4E0BB3BC0}"/>
              </a:ext>
            </a:extLst>
          </p:cNvPr>
          <p:cNvSpPr>
            <a:spLocks noGrp="1"/>
          </p:cNvSpPr>
          <p:nvPr>
            <p:ph type="title"/>
          </p:nvPr>
        </p:nvSpPr>
        <p:spPr>
          <a:xfrm>
            <a:off x="572493" y="238539"/>
            <a:ext cx="11018520" cy="1434415"/>
          </a:xfrm>
        </p:spPr>
        <p:txBody>
          <a:bodyPr anchor="b">
            <a:normAutofit/>
          </a:bodyPr>
          <a:lstStyle/>
          <a:p>
            <a:r>
              <a:rPr lang="en-GB" sz="5400"/>
              <a:t>Final Report from Fr Lameck</a:t>
            </a:r>
          </a:p>
        </p:txBody>
      </p:sp>
      <p:sp>
        <p:nvSpPr>
          <p:cNvPr id="11"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71D13C0-1E74-CB8A-8EFE-FFE8F2544680}"/>
              </a:ext>
            </a:extLst>
          </p:cNvPr>
          <p:cNvSpPr>
            <a:spLocks noGrp="1"/>
          </p:cNvSpPr>
          <p:nvPr>
            <p:ph idx="1"/>
          </p:nvPr>
        </p:nvSpPr>
        <p:spPr>
          <a:xfrm>
            <a:off x="572493" y="2071316"/>
            <a:ext cx="6713552" cy="4119172"/>
          </a:xfrm>
        </p:spPr>
        <p:txBody>
          <a:bodyPr anchor="t">
            <a:normAutofit/>
          </a:bodyPr>
          <a:lstStyle/>
          <a:p>
            <a:pPr marL="0" indent="0">
              <a:buNone/>
            </a:pPr>
            <a:r>
              <a:rPr lang="en-GB" sz="2200" i="1" dirty="0"/>
              <a:t>“The education and building Inspectors were impressed with what has been achieved. We still require paint for the entire building, ceiling, solar system (electrics are in place), toys and teaching equipment and a water tank as a reservoir for the school supplies.</a:t>
            </a:r>
          </a:p>
          <a:p>
            <a:pPr marL="0" indent="0">
              <a:buNone/>
            </a:pPr>
            <a:r>
              <a:rPr lang="en-GB" sz="2200" i="1" dirty="0"/>
              <a:t>We are trusting in God and have begun registering children. My son is funding the first 10 children and  we have a teacher and an assistant in place to run the school.</a:t>
            </a:r>
          </a:p>
          <a:p>
            <a:pPr marL="0" indent="0">
              <a:buNone/>
            </a:pPr>
            <a:r>
              <a:rPr lang="en-GB" sz="2200" i="1" dirty="0"/>
              <a:t>Thank you”</a:t>
            </a:r>
          </a:p>
          <a:p>
            <a:pPr marL="0" indent="0">
              <a:buNone/>
            </a:pPr>
            <a:endParaRPr lang="en-GB" sz="2200" dirty="0"/>
          </a:p>
          <a:p>
            <a:pPr marL="0" indent="0">
              <a:buNone/>
            </a:pPr>
            <a:endParaRPr lang="en-GB" sz="2200" dirty="0"/>
          </a:p>
          <a:p>
            <a:pPr marL="0" indent="0">
              <a:buNone/>
            </a:pPr>
            <a:endParaRPr lang="en-GB" sz="2200" dirty="0"/>
          </a:p>
        </p:txBody>
      </p:sp>
      <p:pic>
        <p:nvPicPr>
          <p:cNvPr id="4" name="Picture 3">
            <a:extLst>
              <a:ext uri="{FF2B5EF4-FFF2-40B4-BE49-F238E27FC236}">
                <a16:creationId xmlns:a16="http://schemas.microsoft.com/office/drawing/2014/main" xmlns="" id="{9907948E-75C9-25F6-C83E-73436BFC0047}"/>
              </a:ext>
            </a:extLst>
          </p:cNvPr>
          <p:cNvPicPr>
            <a:picLocks noChangeAspect="1"/>
          </p:cNvPicPr>
          <p:nvPr/>
        </p:nvPicPr>
        <p:blipFill>
          <a:blip r:embed="rId2" cstate="print"/>
          <a:srcRect r="16062" b="1"/>
          <a:stretch/>
        </p:blipFill>
        <p:spPr>
          <a:xfrm>
            <a:off x="7675658" y="2093976"/>
            <a:ext cx="3941064" cy="4096512"/>
          </a:xfrm>
          <a:prstGeom prst="rect">
            <a:avLst/>
          </a:prstGeom>
        </p:spPr>
      </p:pic>
    </p:spTree>
    <p:extLst>
      <p:ext uri="{BB962C8B-B14F-4D97-AF65-F5344CB8AC3E}">
        <p14:creationId xmlns:p14="http://schemas.microsoft.com/office/powerpoint/2010/main" xmlns="" val="2720439845"/>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E2F58BF-12E5-4B5A-AD25-4DAAA2742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E78F6F4-6874-A8F5-67E2-EF53E38A6EF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Distributing donations from Tattenhall to the girls</a:t>
            </a:r>
          </a:p>
        </p:txBody>
      </p:sp>
      <p:sp>
        <p:nvSpPr>
          <p:cNvPr id="11" name="!!accent">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xmlns="" id="{AE4A6993-B889-6FB5-EF2C-1F0B885765F8}"/>
              </a:ext>
            </a:extLst>
          </p:cNvPr>
          <p:cNvPicPr>
            <a:picLocks noGrp="1" noChangeAspect="1"/>
          </p:cNvPicPr>
          <p:nvPr>
            <p:ph idx="1"/>
          </p:nvPr>
        </p:nvPicPr>
        <p:blipFill>
          <a:blip r:embed="rId2" cstate="print"/>
          <a:srcRect t="19913" r="1" b="9855"/>
          <a:stretch/>
        </p:blipFill>
        <p:spPr>
          <a:xfrm>
            <a:off x="4868487" y="10"/>
            <a:ext cx="7323513" cy="6857990"/>
          </a:xfrm>
          <a:prstGeom prst="rect">
            <a:avLst/>
          </a:prstGeom>
        </p:spPr>
      </p:pic>
    </p:spTree>
    <p:extLst>
      <p:ext uri="{BB962C8B-B14F-4D97-AF65-F5344CB8AC3E}">
        <p14:creationId xmlns:p14="http://schemas.microsoft.com/office/powerpoint/2010/main" xmlns="" val="3452164135"/>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5AEEC68-FA37-F88A-A95F-8A14459FAF7D}"/>
              </a:ext>
            </a:extLst>
          </p:cNvPr>
          <p:cNvPicPr>
            <a:picLocks noChangeAspect="1"/>
          </p:cNvPicPr>
          <p:nvPr/>
        </p:nvPicPr>
        <p:blipFill>
          <a:blip r:embed="rId2" cstate="print"/>
          <a:srcRect l="-6007" t="9284" r="6005" b="2932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Content Placeholder 3">
            <a:extLst>
              <a:ext uri="{FF2B5EF4-FFF2-40B4-BE49-F238E27FC236}">
                <a16:creationId xmlns:a16="http://schemas.microsoft.com/office/drawing/2014/main" xmlns="" id="{2B037962-5BFE-ECFC-8250-C4A382941724}"/>
              </a:ext>
            </a:extLst>
          </p:cNvPr>
          <p:cNvPicPr>
            <a:picLocks noChangeAspect="1"/>
          </p:cNvPicPr>
          <p:nvPr/>
        </p:nvPicPr>
        <p:blipFill>
          <a:blip r:embed="rId3" cstate="print"/>
          <a:srcRect t="18173" r="-2" b="2044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xmlns=""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xmlns=""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32897EE-BED4-5A5F-D88B-A240FD5AEC51}"/>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4600" kern="1200">
                <a:solidFill>
                  <a:schemeClr val="tx1"/>
                </a:solidFill>
                <a:latin typeface="+mj-lt"/>
                <a:ea typeface="+mj-ea"/>
                <a:cs typeface="+mj-cs"/>
              </a:rPr>
              <a:t>Fr Lameck and his wife, Pepetua, helping with the distribution.</a:t>
            </a:r>
          </a:p>
        </p:txBody>
      </p:sp>
      <p:sp>
        <p:nvSpPr>
          <p:cNvPr id="29" name="Rectangle 28">
            <a:extLst>
              <a:ext uri="{FF2B5EF4-FFF2-40B4-BE49-F238E27FC236}">
                <a16:creationId xmlns:a16="http://schemas.microsoft.com/office/drawing/2014/main" xmlns=""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1" name="Rectangle 30">
            <a:extLst>
              <a:ext uri="{FF2B5EF4-FFF2-40B4-BE49-F238E27FC236}">
                <a16:creationId xmlns:a16="http://schemas.microsoft.com/office/drawing/2014/main" xmlns=""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53243385"/>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D34F2EC-1E00-3D95-2A37-E38D72E3B193}"/>
              </a:ext>
            </a:extLst>
          </p:cNvPr>
          <p:cNvSpPr>
            <a:spLocks noGrp="1"/>
          </p:cNvSpPr>
          <p:nvPr>
            <p:ph type="title"/>
          </p:nvPr>
        </p:nvSpPr>
        <p:spPr>
          <a:xfrm>
            <a:off x="640080" y="325369"/>
            <a:ext cx="4368602" cy="1956841"/>
          </a:xfrm>
        </p:spPr>
        <p:txBody>
          <a:bodyPr anchor="b">
            <a:normAutofit/>
          </a:bodyPr>
          <a:lstStyle/>
          <a:p>
            <a:r>
              <a:rPr lang="en-GB" sz="5000" b="1"/>
              <a:t>Building an Early Learning Centre</a:t>
            </a:r>
          </a:p>
        </p:txBody>
      </p:sp>
      <p:sp>
        <p:nvSpPr>
          <p:cNvPr id="103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30A12E0-8E5C-C788-43F2-02264F668667}"/>
              </a:ext>
            </a:extLst>
          </p:cNvPr>
          <p:cNvSpPr>
            <a:spLocks noGrp="1"/>
          </p:cNvSpPr>
          <p:nvPr>
            <p:ph idx="1"/>
          </p:nvPr>
        </p:nvSpPr>
        <p:spPr>
          <a:xfrm>
            <a:off x="640080" y="2872899"/>
            <a:ext cx="4243589" cy="3320668"/>
          </a:xfrm>
        </p:spPr>
        <p:txBody>
          <a:bodyPr>
            <a:normAutofit/>
          </a:bodyPr>
          <a:lstStyle/>
          <a:p>
            <a:pPr marL="0" indent="0">
              <a:buNone/>
            </a:pPr>
            <a:r>
              <a:rPr lang="en-GB" sz="2200"/>
              <a:t>The village desperately needed a Nursery Unit to help the children aged 3-5years be looked after and provided for. </a:t>
            </a:r>
          </a:p>
          <a:p>
            <a:pPr marL="0" indent="0">
              <a:buNone/>
            </a:pPr>
            <a:r>
              <a:rPr lang="en-GB" sz="2200"/>
              <a:t>An early start to learning and early care for the youngest children, helps to ensure a brighter future.</a:t>
            </a:r>
          </a:p>
        </p:txBody>
      </p:sp>
      <p:pic>
        <p:nvPicPr>
          <p:cNvPr id="1026" name="Picture 2" descr="A gardening program for 250 orphans in Zimbabwe - GlobalGiving">
            <a:extLst>
              <a:ext uri="{FF2B5EF4-FFF2-40B4-BE49-F238E27FC236}">
                <a16:creationId xmlns:a16="http://schemas.microsoft.com/office/drawing/2014/main" xmlns="" id="{93185EFD-B0AA-EB4D-7348-E18BDB27B99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946" r="6460" b="-394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6808684"/>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B719E12-79E3-135B-17EE-B6B3DB65F5A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400"/>
              <a:t>St David’s primary school saying thank you to Fr Lameck for the stationery equipment which is already in use.</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2DAF735A-87EC-8D95-802C-38D5CF079F51}"/>
              </a:ext>
            </a:extLst>
          </p:cNvPr>
          <p:cNvPicPr>
            <a:picLocks noGrp="1" noChangeAspect="1"/>
          </p:cNvPicPr>
          <p:nvPr>
            <p:ph idx="1"/>
          </p:nvPr>
        </p:nvPicPr>
        <p:blipFill>
          <a:blip r:embed="rId2" cstate="print"/>
          <a:srcRect t="11446" r="-1" b="137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3909916359"/>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FD0A6E-444B-74DE-3789-7C0433BAE1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xmlns="" id="{0BE3B72D-3AEA-2F69-7A1F-3D47894D122C}"/>
              </a:ext>
            </a:extLst>
          </p:cNvPr>
          <p:cNvSpPr/>
          <p:nvPr/>
        </p:nvSpPr>
        <p:spPr>
          <a:xfrm>
            <a:off x="0" y="-106017"/>
            <a:ext cx="12192000" cy="69640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375BAA72-F21C-9ACF-A5E0-D0025A5E10F6}"/>
              </a:ext>
            </a:extLst>
          </p:cNvPr>
          <p:cNvSpPr>
            <a:spLocks noGrp="1"/>
          </p:cNvSpPr>
          <p:nvPr>
            <p:ph idx="1"/>
          </p:nvPr>
        </p:nvSpPr>
        <p:spPr/>
        <p:txBody>
          <a:bodyPr anchor="ctr">
            <a:normAutofit/>
          </a:bodyPr>
          <a:lstStyle/>
          <a:p>
            <a:pPr marL="0" indent="0" algn="ctr">
              <a:buNone/>
            </a:pPr>
            <a:r>
              <a:rPr lang="en-GB" sz="8000" b="1" dirty="0">
                <a:solidFill>
                  <a:schemeClr val="bg1"/>
                </a:solidFill>
                <a:effectLst>
                  <a:outerShdw blurRad="38100" dist="38100" dir="2700000" algn="tl">
                    <a:srgbClr val="000000">
                      <a:alpha val="43137"/>
                    </a:srgbClr>
                  </a:outerShdw>
                </a:effectLst>
                <a:latin typeface="Abadi" panose="020B0604020104020204" pitchFamily="34" charset="0"/>
              </a:rPr>
              <a:t>2024 Progress</a:t>
            </a:r>
          </a:p>
        </p:txBody>
      </p:sp>
    </p:spTree>
    <p:extLst>
      <p:ext uri="{BB962C8B-B14F-4D97-AF65-F5344CB8AC3E}">
        <p14:creationId xmlns:p14="http://schemas.microsoft.com/office/powerpoint/2010/main" xmlns="" val="1786358282"/>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D4B802C-CD25-CD38-F24F-026D3E65A61E}"/>
              </a:ext>
            </a:extLst>
          </p:cNvPr>
          <p:cNvSpPr/>
          <p:nvPr/>
        </p:nvSpPr>
        <p:spPr>
          <a:xfrm>
            <a:off x="0" y="0"/>
            <a:ext cx="121158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 name="c3bb286d-6dfc-4e8a-8a84-37576b3c6fb6">
            <a:hlinkClick r:id="" action="ppaction://media"/>
            <a:extLst>
              <a:ext uri="{FF2B5EF4-FFF2-40B4-BE49-F238E27FC236}">
                <a16:creationId xmlns:a16="http://schemas.microsoft.com/office/drawing/2014/main" xmlns="" id="{FFCE0293-551A-6168-3C16-810444CA8C47}"/>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3614964" y="0"/>
            <a:ext cx="5144125" cy="6858000"/>
          </a:xfrm>
        </p:spPr>
      </p:pic>
    </p:spTree>
    <p:extLst>
      <p:ext uri="{BB962C8B-B14F-4D97-AF65-F5344CB8AC3E}">
        <p14:creationId xmlns:p14="http://schemas.microsoft.com/office/powerpoint/2010/main" xmlns="" val="3759703380"/>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1D3F747-5F83-46AD-8CA8-08738927732C}"/>
              </a:ext>
            </a:extLst>
          </p:cNvPr>
          <p:cNvSpPr/>
          <p:nvPr/>
        </p:nvSpPr>
        <p:spPr>
          <a:xfrm>
            <a:off x="0" y="-106017"/>
            <a:ext cx="12192000" cy="69640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55FFC23D-3447-8098-B992-6675898CB73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FD0480EC-959E-5679-94DE-34ACF2CDE7D9}"/>
              </a:ext>
            </a:extLst>
          </p:cNvPr>
          <p:cNvSpPr>
            <a:spLocks noGrp="1"/>
          </p:cNvSpPr>
          <p:nvPr>
            <p:ph idx="1"/>
          </p:nvPr>
        </p:nvSpPr>
        <p:spPr/>
        <p:txBody>
          <a:bodyPr anchor="ctr">
            <a:normAutofit/>
          </a:bodyPr>
          <a:lstStyle/>
          <a:p>
            <a:pPr marL="0" indent="0" algn="ctr">
              <a:buNone/>
            </a:pPr>
            <a:r>
              <a:rPr lang="en-GB" sz="8000" b="1" dirty="0">
                <a:solidFill>
                  <a:schemeClr val="bg1"/>
                </a:solidFill>
                <a:effectLst>
                  <a:outerShdw blurRad="38100" dist="38100" dir="2700000" algn="tl">
                    <a:srgbClr val="000000">
                      <a:alpha val="43137"/>
                    </a:srgbClr>
                  </a:outerShdw>
                </a:effectLst>
                <a:latin typeface="Abadi" panose="020B0604020104020204" pitchFamily="34" charset="0"/>
              </a:rPr>
              <a:t>2025 Update</a:t>
            </a:r>
          </a:p>
        </p:txBody>
      </p:sp>
    </p:spTree>
    <p:extLst>
      <p:ext uri="{BB962C8B-B14F-4D97-AF65-F5344CB8AC3E}">
        <p14:creationId xmlns:p14="http://schemas.microsoft.com/office/powerpoint/2010/main" xmlns="" val="2409612439"/>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xmlns=""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standing in front of a yellow and red curb&#10;&#10;Description automatically generated">
            <a:extLst>
              <a:ext uri="{FF2B5EF4-FFF2-40B4-BE49-F238E27FC236}">
                <a16:creationId xmlns:a16="http://schemas.microsoft.com/office/drawing/2014/main" xmlns="" id="{AB18776C-CF6D-60B9-FE45-1D44EE61690A}"/>
              </a:ext>
            </a:extLst>
          </p:cNvPr>
          <p:cNvPicPr>
            <a:picLocks noChangeAspect="1"/>
          </p:cNvPicPr>
          <p:nvPr/>
        </p:nvPicPr>
        <p:blipFill>
          <a:blip r:embed="rId2" cstate="print">
            <a:extLst>
              <a:ext uri="{28A0092B-C50C-407E-A947-70E740481C1C}">
                <a14:useLocalDpi xmlns:a14="http://schemas.microsoft.com/office/drawing/2010/main" xmlns="" val="0"/>
              </a:ext>
            </a:extLst>
          </a:blip>
          <a:srcRect t="30061" r="-2" b="855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descr="A group of children standing in front of a sign&#10;&#10;Description automatically generated">
            <a:extLst>
              <a:ext uri="{FF2B5EF4-FFF2-40B4-BE49-F238E27FC236}">
                <a16:creationId xmlns:a16="http://schemas.microsoft.com/office/drawing/2014/main" xmlns="" id="{DAEE4FCB-5F55-9589-F8A2-CBBD313EF007}"/>
              </a:ext>
            </a:extLst>
          </p:cNvPr>
          <p:cNvPicPr>
            <a:picLocks noChangeAspect="1"/>
          </p:cNvPicPr>
          <p:nvPr/>
        </p:nvPicPr>
        <p:blipFill>
          <a:blip r:embed="rId3" cstate="print">
            <a:extLst>
              <a:ext uri="{28A0092B-C50C-407E-A947-70E740481C1C}">
                <a14:useLocalDpi xmlns:a14="http://schemas.microsoft.com/office/drawing/2010/main" xmlns="" val="0"/>
              </a:ext>
            </a:extLst>
          </a:blip>
          <a:srcRect t="22224" r="-2" b="1638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0" name="Freeform: Shape 49">
            <a:extLst>
              <a:ext uri="{FF2B5EF4-FFF2-40B4-BE49-F238E27FC236}">
                <a16:creationId xmlns:a16="http://schemas.microsoft.com/office/drawing/2014/main" xmlns=""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51">
            <a:extLst>
              <a:ext uri="{FF2B5EF4-FFF2-40B4-BE49-F238E27FC236}">
                <a16:creationId xmlns:a16="http://schemas.microsoft.com/office/drawing/2014/main" xmlns=""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570DCA1-BF40-D16D-E67C-E5BB54D60438}"/>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4600" kern="1200" dirty="0">
                <a:solidFill>
                  <a:schemeClr val="tx1"/>
                </a:solidFill>
                <a:latin typeface="+mj-lt"/>
                <a:ea typeface="+mj-ea"/>
                <a:cs typeface="+mj-cs"/>
              </a:rPr>
              <a:t>Thank you to Tattenhall Primary School for donating uniform </a:t>
            </a:r>
          </a:p>
        </p:txBody>
      </p:sp>
      <p:sp>
        <p:nvSpPr>
          <p:cNvPr id="29" name="Content Placeholder 28">
            <a:extLst>
              <a:ext uri="{FF2B5EF4-FFF2-40B4-BE49-F238E27FC236}">
                <a16:creationId xmlns:a16="http://schemas.microsoft.com/office/drawing/2014/main" xmlns="" id="{942B5C3F-05C6-CB2F-81EE-0E9D6AF6DDB0}"/>
              </a:ext>
            </a:extLst>
          </p:cNvPr>
          <p:cNvSpPr>
            <a:spLocks noGrp="1"/>
          </p:cNvSpPr>
          <p:nvPr>
            <p:ph idx="1"/>
          </p:nvPr>
        </p:nvSpPr>
        <p:spPr>
          <a:xfrm>
            <a:off x="438912" y="4687367"/>
            <a:ext cx="4917948" cy="1335024"/>
          </a:xfrm>
        </p:spPr>
        <p:txBody>
          <a:bodyPr vert="horz" lIns="91440" tIns="45720" rIns="91440" bIns="45720" rtlCol="0">
            <a:normAutofit/>
          </a:bodyPr>
          <a:lstStyle/>
          <a:p>
            <a:pPr marL="0" indent="0">
              <a:buNone/>
            </a:pPr>
            <a:r>
              <a:rPr lang="en-US" kern="1200" dirty="0">
                <a:solidFill>
                  <a:schemeClr val="tx1"/>
                </a:solidFill>
                <a:latin typeface="+mn-lt"/>
                <a:ea typeface="+mn-ea"/>
                <a:cs typeface="+mn-cs"/>
              </a:rPr>
              <a:t>The pupils of Hera are proud to be wearing </a:t>
            </a:r>
            <a:r>
              <a:rPr lang="en-US" kern="1200" dirty="0" err="1" smtClean="0">
                <a:solidFill>
                  <a:schemeClr val="tx1"/>
                </a:solidFill>
                <a:latin typeface="+mn-lt"/>
                <a:ea typeface="+mn-ea"/>
                <a:cs typeface="+mn-cs"/>
              </a:rPr>
              <a:t>Tattenhall</a:t>
            </a:r>
            <a:r>
              <a:rPr lang="en-US" kern="1200" dirty="0">
                <a:solidFill>
                  <a:schemeClr val="tx1"/>
                </a:solidFill>
                <a:latin typeface="+mn-lt"/>
                <a:ea typeface="+mn-ea"/>
                <a:cs typeface="+mn-cs"/>
              </a:rPr>
              <a:t>.</a:t>
            </a:r>
          </a:p>
        </p:txBody>
      </p:sp>
      <p:sp>
        <p:nvSpPr>
          <p:cNvPr id="54" name="Rectangle 53">
            <a:extLst>
              <a:ext uri="{FF2B5EF4-FFF2-40B4-BE49-F238E27FC236}">
                <a16:creationId xmlns:a16="http://schemas.microsoft.com/office/drawing/2014/main" xmlns=""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6" name="Rectangle 55">
            <a:extLst>
              <a:ext uri="{FF2B5EF4-FFF2-40B4-BE49-F238E27FC236}">
                <a16:creationId xmlns:a16="http://schemas.microsoft.com/office/drawing/2014/main" xmlns=""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3699890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600B7516-C5A6-CB71-756F-098C91A53384}"/>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D48D9584-D2FD-48CE-9E17-4E250B743B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group of children in yellow shirts&#10;&#10;Description automatically generated">
            <a:extLst>
              <a:ext uri="{FF2B5EF4-FFF2-40B4-BE49-F238E27FC236}">
                <a16:creationId xmlns:a16="http://schemas.microsoft.com/office/drawing/2014/main" xmlns="" id="{874D6AF3-6A31-7C6E-BDD0-9B079F5A55B4}"/>
              </a:ext>
            </a:extLst>
          </p:cNvPr>
          <p:cNvPicPr>
            <a:picLocks noChangeAspect="1"/>
          </p:cNvPicPr>
          <p:nvPr/>
        </p:nvPicPr>
        <p:blipFill>
          <a:blip r:embed="rId2" cstate="print">
            <a:extLst>
              <a:ext uri="{28A0092B-C50C-407E-A947-70E740481C1C}">
                <a14:useLocalDpi xmlns:a14="http://schemas.microsoft.com/office/drawing/2010/main" xmlns="" val="0"/>
              </a:ext>
            </a:extLst>
          </a:blip>
          <a:srcRect t="2590" r="-2" b="6323"/>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group of young girls in blue dresses standing in front of a sign&#10;&#10;Description automatically generated">
            <a:extLst>
              <a:ext uri="{FF2B5EF4-FFF2-40B4-BE49-F238E27FC236}">
                <a16:creationId xmlns:a16="http://schemas.microsoft.com/office/drawing/2014/main" xmlns="" id="{FDCAB61D-2C00-2A97-8CCA-416715E25ABB}"/>
              </a:ext>
            </a:extLst>
          </p:cNvPr>
          <p:cNvPicPr>
            <a:picLocks noChangeAspect="1"/>
          </p:cNvPicPr>
          <p:nvPr/>
        </p:nvPicPr>
        <p:blipFill>
          <a:blip r:embed="rId3" cstate="print">
            <a:extLst>
              <a:ext uri="{28A0092B-C50C-407E-A947-70E740481C1C}">
                <a14:useLocalDpi xmlns:a14="http://schemas.microsoft.com/office/drawing/2010/main" xmlns="" val="0"/>
              </a:ext>
            </a:extLst>
          </a:blip>
          <a:srcRect r="3663" b="4"/>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27" name="Picture 26" descr="A group of children posing for a photo&#10;&#10;Description automatically generated">
            <a:extLst>
              <a:ext uri="{FF2B5EF4-FFF2-40B4-BE49-F238E27FC236}">
                <a16:creationId xmlns:a16="http://schemas.microsoft.com/office/drawing/2014/main" xmlns="" id="{A11F1472-02C1-C621-851A-D9D12813B88C}"/>
              </a:ext>
            </a:extLst>
          </p:cNvPr>
          <p:cNvPicPr>
            <a:picLocks noChangeAspect="1"/>
          </p:cNvPicPr>
          <p:nvPr/>
        </p:nvPicPr>
        <p:blipFill>
          <a:blip r:embed="rId4" cstate="print">
            <a:extLst>
              <a:ext uri="{28A0092B-C50C-407E-A947-70E740481C1C}">
                <a14:useLocalDpi xmlns:a14="http://schemas.microsoft.com/office/drawing/2010/main" xmlns="" val="0"/>
              </a:ext>
            </a:extLst>
          </a:blip>
          <a:srcRect t="7919" r="2" b="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1" name="Freeform: Shape 40">
            <a:extLst>
              <a:ext uri="{FF2B5EF4-FFF2-40B4-BE49-F238E27FC236}">
                <a16:creationId xmlns:a16="http://schemas.microsoft.com/office/drawing/2014/main" xmlns="" id="{CA17DEF4-6C5D-41C6-8D93-5C7CFD7ADA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xmlns="" id="{22BBC5A3-5C8C-4FB9-AEFF-8778D2C98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08512A0-8727-F40A-8CA8-73F53DF7EF41}"/>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dirty="0">
                <a:solidFill>
                  <a:schemeClr val="tx1"/>
                </a:solidFill>
                <a:latin typeface="+mj-lt"/>
                <a:ea typeface="+mj-ea"/>
                <a:cs typeface="+mj-cs"/>
              </a:rPr>
              <a:t>Thank you to Tattenhall Primary School for donating uniform </a:t>
            </a:r>
          </a:p>
        </p:txBody>
      </p:sp>
      <p:sp>
        <p:nvSpPr>
          <p:cNvPr id="29" name="Content Placeholder 28">
            <a:extLst>
              <a:ext uri="{FF2B5EF4-FFF2-40B4-BE49-F238E27FC236}">
                <a16:creationId xmlns:a16="http://schemas.microsoft.com/office/drawing/2014/main" xmlns="" id="{D12AF030-29D3-DBEC-00C7-C3D88DA26B3C}"/>
              </a:ext>
            </a:extLst>
          </p:cNvPr>
          <p:cNvSpPr>
            <a:spLocks noGrp="1"/>
          </p:cNvSpPr>
          <p:nvPr>
            <p:ph idx="1"/>
          </p:nvPr>
        </p:nvSpPr>
        <p:spPr>
          <a:xfrm>
            <a:off x="438912" y="4773168"/>
            <a:ext cx="3429000" cy="1335024"/>
          </a:xfrm>
        </p:spPr>
        <p:txBody>
          <a:bodyPr vert="horz" lIns="91440" tIns="45720" rIns="91440" bIns="45720" rtlCol="0">
            <a:normAutofit/>
          </a:bodyPr>
          <a:lstStyle/>
          <a:p>
            <a:pPr marL="0" indent="0">
              <a:buNone/>
            </a:pPr>
            <a:r>
              <a:rPr lang="en-US" sz="2100" kern="1200">
                <a:solidFill>
                  <a:schemeClr val="tx1"/>
                </a:solidFill>
                <a:latin typeface="+mn-lt"/>
                <a:ea typeface="+mn-ea"/>
                <a:cs typeface="+mn-cs"/>
              </a:rPr>
              <a:t>The pupils of Hera are proud to be wearing Tattenhall.</a:t>
            </a:r>
          </a:p>
        </p:txBody>
      </p:sp>
      <p:sp>
        <p:nvSpPr>
          <p:cNvPr id="40" name="Rectangle 39">
            <a:extLst>
              <a:ext uri="{FF2B5EF4-FFF2-40B4-BE49-F238E27FC236}">
                <a16:creationId xmlns:a16="http://schemas.microsoft.com/office/drawing/2014/main" xmlns="" id="{3BB917E8-D696-4787-96D6-521A9C42F9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group of children posing for a photo&#10;&#10;Description automatically generated">
            <a:extLst>
              <a:ext uri="{FF2B5EF4-FFF2-40B4-BE49-F238E27FC236}">
                <a16:creationId xmlns:a16="http://schemas.microsoft.com/office/drawing/2014/main" xmlns="" id="{E18C23CD-FADC-DC4F-08C0-09F6D76C1533}"/>
              </a:ext>
            </a:extLst>
          </p:cNvPr>
          <p:cNvPicPr>
            <a:picLocks noChangeAspect="1"/>
          </p:cNvPicPr>
          <p:nvPr/>
        </p:nvPicPr>
        <p:blipFill>
          <a:blip r:embed="rId5" cstate="print">
            <a:extLst>
              <a:ext uri="{28A0092B-C50C-407E-A947-70E740481C1C}">
                <a14:useLocalDpi xmlns:a14="http://schemas.microsoft.com/office/drawing/2010/main" xmlns="" val="0"/>
              </a:ext>
            </a:extLst>
          </a:blip>
          <a:srcRect l="2944" r="1219" b="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42" name="Rectangle 41">
            <a:extLst>
              <a:ext uri="{FF2B5EF4-FFF2-40B4-BE49-F238E27FC236}">
                <a16:creationId xmlns:a16="http://schemas.microsoft.com/office/drawing/2014/main" xmlns="" id="{39F4C545-E278-42ED-9B78-2EBA464444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89253242"/>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4F9592E-F352-9E75-A798-F15EA9BAF9B6}"/>
              </a:ext>
            </a:extLst>
          </p:cNvPr>
          <p:cNvSpPr/>
          <p:nvPr/>
        </p:nvSpPr>
        <p:spPr>
          <a:xfrm>
            <a:off x="8494643" y="-5807"/>
            <a:ext cx="3697357" cy="68638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WhatsApp Video 2025-01-25 at 16.49.05">
            <a:hlinkClick r:id="" action="ppaction://media"/>
            <a:extLst>
              <a:ext uri="{FF2B5EF4-FFF2-40B4-BE49-F238E27FC236}">
                <a16:creationId xmlns:a16="http://schemas.microsoft.com/office/drawing/2014/main" xmlns="" id="{F292B0DB-20B6-B397-FD50-7AA0E67FF9B2}"/>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99391" y="-5807"/>
            <a:ext cx="8395252" cy="6724659"/>
          </a:xfrm>
          <a:prstGeom prst="rect">
            <a:avLst/>
          </a:prstGeom>
        </p:spPr>
      </p:pic>
      <p:sp>
        <p:nvSpPr>
          <p:cNvPr id="5" name="Content Placeholder 28">
            <a:extLst>
              <a:ext uri="{FF2B5EF4-FFF2-40B4-BE49-F238E27FC236}">
                <a16:creationId xmlns:a16="http://schemas.microsoft.com/office/drawing/2014/main" xmlns="" id="{BA68A54D-D9FE-ED9E-167D-3E444585A69E}"/>
              </a:ext>
            </a:extLst>
          </p:cNvPr>
          <p:cNvSpPr txBox="1">
            <a:spLocks/>
          </p:cNvSpPr>
          <p:nvPr/>
        </p:nvSpPr>
        <p:spPr>
          <a:xfrm>
            <a:off x="8494643" y="755373"/>
            <a:ext cx="3597966" cy="58442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GB" sz="2400" b="1" dirty="0">
                <a:solidFill>
                  <a:schemeClr val="bg1"/>
                </a:solidFill>
              </a:rPr>
              <a:t>Message from Father Lameck</a:t>
            </a:r>
          </a:p>
          <a:p>
            <a:pPr marL="0" indent="0" algn="ctr">
              <a:lnSpc>
                <a:spcPct val="200000"/>
              </a:lnSpc>
              <a:buFont typeface="Arial" panose="020B0604020202020204" pitchFamily="34" charset="0"/>
              <a:buNone/>
            </a:pPr>
            <a:r>
              <a:rPr lang="en-GB" sz="2400" b="1" dirty="0">
                <a:solidFill>
                  <a:schemeClr val="bg1"/>
                </a:solidFill>
              </a:rPr>
              <a:t> “I met the parents later today and they were all surprised with this special gift and they would like to thank Tattenhall Park School for their love, kindness and generosity. They feel blessed”</a:t>
            </a:r>
            <a:endParaRPr lang="en-US" sz="2400" b="1" dirty="0">
              <a:solidFill>
                <a:schemeClr val="bg1"/>
              </a:solidFill>
            </a:endParaRPr>
          </a:p>
        </p:txBody>
      </p:sp>
    </p:spTree>
    <p:extLst>
      <p:ext uri="{BB962C8B-B14F-4D97-AF65-F5344CB8AC3E}">
        <p14:creationId xmlns:p14="http://schemas.microsoft.com/office/powerpoint/2010/main" xmlns="" val="2401566760"/>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D48D9584-D2FD-48CE-9E17-4E250B743B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uilding with dirt and dirt in front of it&#10;&#10;Description automatically generated">
            <a:extLst>
              <a:ext uri="{FF2B5EF4-FFF2-40B4-BE49-F238E27FC236}">
                <a16:creationId xmlns:a16="http://schemas.microsoft.com/office/drawing/2014/main" xmlns="" id="{C897B192-523D-E727-DD9B-3E6BEF68BD98}"/>
              </a:ext>
            </a:extLst>
          </p:cNvPr>
          <p:cNvPicPr>
            <a:picLocks noChangeAspect="1"/>
          </p:cNvPicPr>
          <p:nvPr/>
        </p:nvPicPr>
        <p:blipFill>
          <a:blip r:embed="rId2" cstate="print">
            <a:extLst>
              <a:ext uri="{28A0092B-C50C-407E-A947-70E740481C1C}">
                <a14:useLocalDpi xmlns:a14="http://schemas.microsoft.com/office/drawing/2010/main" xmlns="" val="0"/>
              </a:ext>
            </a:extLst>
          </a:blip>
          <a:srcRect t="8915" r="-2" b="-2"/>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7" name="Picture 26" descr="A person pointing at a building&#10;&#10;Description automatically generated">
            <a:extLst>
              <a:ext uri="{FF2B5EF4-FFF2-40B4-BE49-F238E27FC236}">
                <a16:creationId xmlns:a16="http://schemas.microsoft.com/office/drawing/2014/main" xmlns="" id="{430083D7-B2CD-A43D-7BD0-9B0587D7BB6A}"/>
              </a:ext>
            </a:extLst>
          </p:cNvPr>
          <p:cNvPicPr>
            <a:picLocks noChangeAspect="1"/>
          </p:cNvPicPr>
          <p:nvPr/>
        </p:nvPicPr>
        <p:blipFill>
          <a:blip r:embed="rId3" cstate="print">
            <a:extLst>
              <a:ext uri="{28A0092B-C50C-407E-A947-70E740481C1C}">
                <a14:useLocalDpi xmlns:a14="http://schemas.microsoft.com/office/drawing/2010/main" xmlns="" val="0"/>
              </a:ext>
            </a:extLst>
          </a:blip>
          <a:srcRect l="3659" r="4" b="4"/>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23" name="Picture 22" descr="A group of children in a classroom&#10;&#10;Description automatically generated">
            <a:extLst>
              <a:ext uri="{FF2B5EF4-FFF2-40B4-BE49-F238E27FC236}">
                <a16:creationId xmlns:a16="http://schemas.microsoft.com/office/drawing/2014/main" xmlns="" id="{4B8169EA-402C-9D24-AA8F-582043627B0E}"/>
              </a:ext>
            </a:extLst>
          </p:cNvPr>
          <p:cNvPicPr>
            <a:picLocks noChangeAspect="1"/>
          </p:cNvPicPr>
          <p:nvPr/>
        </p:nvPicPr>
        <p:blipFill>
          <a:blip r:embed="rId4" cstate="print">
            <a:extLst>
              <a:ext uri="{28A0092B-C50C-407E-A947-70E740481C1C}">
                <a14:useLocalDpi xmlns:a14="http://schemas.microsoft.com/office/drawing/2010/main" xmlns="" val="0"/>
              </a:ext>
            </a:extLst>
          </a:blip>
          <a:srcRect t="1590" r="2" b="633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9" name="Freeform: Shape 48">
            <a:extLst>
              <a:ext uri="{FF2B5EF4-FFF2-40B4-BE49-F238E27FC236}">
                <a16:creationId xmlns:a16="http://schemas.microsoft.com/office/drawing/2014/main" xmlns="" id="{CA17DEF4-6C5D-41C6-8D93-5C7CFD7ADA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Freeform: Shape 50">
            <a:extLst>
              <a:ext uri="{FF2B5EF4-FFF2-40B4-BE49-F238E27FC236}">
                <a16:creationId xmlns:a16="http://schemas.microsoft.com/office/drawing/2014/main" xmlns="" id="{22BBC5A3-5C8C-4FB9-AEFF-8778D2C98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9E2C687-EED1-50BC-7129-5EF3C5509AE5}"/>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dirty="0">
                <a:solidFill>
                  <a:schemeClr val="tx1"/>
                </a:solidFill>
                <a:latin typeface="+mj-lt"/>
                <a:ea typeface="+mj-ea"/>
                <a:cs typeface="+mj-cs"/>
              </a:rPr>
              <a:t>New Early Years Block </a:t>
            </a:r>
          </a:p>
        </p:txBody>
      </p:sp>
      <p:sp>
        <p:nvSpPr>
          <p:cNvPr id="3" name="Content Placeholder 2">
            <a:extLst>
              <a:ext uri="{FF2B5EF4-FFF2-40B4-BE49-F238E27FC236}">
                <a16:creationId xmlns:a16="http://schemas.microsoft.com/office/drawing/2014/main" xmlns="" id="{906F82F3-4584-AE6A-5080-49EB9EC95D2E}"/>
              </a:ext>
            </a:extLst>
          </p:cNvPr>
          <p:cNvSpPr>
            <a:spLocks noGrp="1"/>
          </p:cNvSpPr>
          <p:nvPr>
            <p:ph idx="1"/>
          </p:nvPr>
        </p:nvSpPr>
        <p:spPr>
          <a:xfrm>
            <a:off x="438912" y="4773168"/>
            <a:ext cx="3429000" cy="1335024"/>
          </a:xfrm>
        </p:spPr>
        <p:txBody>
          <a:bodyPr vert="horz" lIns="91440" tIns="45720" rIns="91440" bIns="45720" rtlCol="0">
            <a:normAutofit/>
          </a:bodyPr>
          <a:lstStyle/>
          <a:p>
            <a:pPr marL="0" indent="0">
              <a:buNone/>
            </a:pPr>
            <a:r>
              <a:rPr lang="en-US" sz="2100" kern="1200">
                <a:solidFill>
                  <a:schemeClr val="tx1"/>
                </a:solidFill>
                <a:latin typeface="+mn-lt"/>
                <a:ea typeface="+mn-ea"/>
                <a:cs typeface="+mn-cs"/>
              </a:rPr>
              <a:t>Now dedicated to Tattenhall </a:t>
            </a:r>
          </a:p>
        </p:txBody>
      </p:sp>
      <p:sp>
        <p:nvSpPr>
          <p:cNvPr id="53" name="Rectangle 52">
            <a:extLst>
              <a:ext uri="{FF2B5EF4-FFF2-40B4-BE49-F238E27FC236}">
                <a16:creationId xmlns:a16="http://schemas.microsoft.com/office/drawing/2014/main" xmlns="" id="{3BB917E8-D696-4787-96D6-521A9C42F9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A building with flags in front of it&#10;&#10;Description automatically generated">
            <a:extLst>
              <a:ext uri="{FF2B5EF4-FFF2-40B4-BE49-F238E27FC236}">
                <a16:creationId xmlns:a16="http://schemas.microsoft.com/office/drawing/2014/main" xmlns="" id="{1D34B5DB-9316-D1EF-57B3-FE7CAB913DDF}"/>
              </a:ext>
            </a:extLst>
          </p:cNvPr>
          <p:cNvPicPr>
            <a:picLocks noChangeAspect="1"/>
          </p:cNvPicPr>
          <p:nvPr/>
        </p:nvPicPr>
        <p:blipFill>
          <a:blip r:embed="rId5" cstate="print">
            <a:extLst>
              <a:ext uri="{28A0092B-C50C-407E-A947-70E740481C1C}">
                <a14:useLocalDpi xmlns:a14="http://schemas.microsoft.com/office/drawing/2010/main" xmlns="" val="0"/>
              </a:ext>
            </a:extLst>
          </a:blip>
          <a:srcRect l="4159" r="4" b="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55" name="Rectangle 54">
            <a:extLst>
              <a:ext uri="{FF2B5EF4-FFF2-40B4-BE49-F238E27FC236}">
                <a16:creationId xmlns:a16="http://schemas.microsoft.com/office/drawing/2014/main" xmlns="" id="{39F4C545-E278-42ED-9B78-2EBA464444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49401197"/>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E73BBE33-B533-4661-8A6A-6BD8D05EB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irt hill with a statue of a turtle&#10;&#10;Description automatically generated with medium confidence">
            <a:extLst>
              <a:ext uri="{FF2B5EF4-FFF2-40B4-BE49-F238E27FC236}">
                <a16:creationId xmlns:a16="http://schemas.microsoft.com/office/drawing/2014/main" xmlns="" id="{8FA15799-2FD1-C3D9-606D-A8961A890A23}"/>
              </a:ext>
            </a:extLst>
          </p:cNvPr>
          <p:cNvPicPr>
            <a:picLocks noChangeAspect="1"/>
          </p:cNvPicPr>
          <p:nvPr/>
        </p:nvPicPr>
        <p:blipFill>
          <a:blip r:embed="rId2" cstate="print">
            <a:extLst>
              <a:ext uri="{28A0092B-C50C-407E-A947-70E740481C1C}">
                <a14:useLocalDpi xmlns:a14="http://schemas.microsoft.com/office/drawing/2010/main" xmlns="" val="0"/>
              </a:ext>
            </a:extLst>
          </a:blip>
          <a:srcRect r="7600" b="-3"/>
          <a:stretch/>
        </p:blipFill>
        <p:spPr>
          <a:xfrm>
            <a:off x="4657343" y="-2"/>
            <a:ext cx="2745766" cy="2228757"/>
          </a:xfrm>
          <a:prstGeom prst="rect">
            <a:avLst/>
          </a:prstGeom>
        </p:spPr>
      </p:pic>
      <p:pic>
        <p:nvPicPr>
          <p:cNvPr id="13" name="Picture 12" descr="A building with a large statue in the middle of it&#10;&#10;Description automatically generated">
            <a:extLst>
              <a:ext uri="{FF2B5EF4-FFF2-40B4-BE49-F238E27FC236}">
                <a16:creationId xmlns:a16="http://schemas.microsoft.com/office/drawing/2014/main" xmlns="" id="{F19BDD2C-F3BB-191B-6F52-8AF7C0337517}"/>
              </a:ext>
            </a:extLst>
          </p:cNvPr>
          <p:cNvPicPr>
            <a:picLocks noChangeAspect="1"/>
          </p:cNvPicPr>
          <p:nvPr/>
        </p:nvPicPr>
        <p:blipFill>
          <a:blip r:embed="rId3" cstate="print">
            <a:extLst>
              <a:ext uri="{28A0092B-C50C-407E-A947-70E740481C1C}">
                <a14:useLocalDpi xmlns:a14="http://schemas.microsoft.com/office/drawing/2010/main" xmlns="" val="0"/>
              </a:ext>
            </a:extLst>
          </a:blip>
          <a:srcRect r="23" b="3"/>
          <a:stretch/>
        </p:blipFill>
        <p:spPr>
          <a:xfrm>
            <a:off x="4657343" y="2400474"/>
            <a:ext cx="2742158" cy="2057043"/>
          </a:xfrm>
          <a:prstGeom prst="rect">
            <a:avLst/>
          </a:prstGeom>
        </p:spPr>
      </p:pic>
      <p:pic>
        <p:nvPicPr>
          <p:cNvPr id="31" name="Picture 30" descr="A building with a water tower in the background&#10;&#10;Description automatically generated">
            <a:extLst>
              <a:ext uri="{FF2B5EF4-FFF2-40B4-BE49-F238E27FC236}">
                <a16:creationId xmlns:a16="http://schemas.microsoft.com/office/drawing/2014/main" xmlns="" id="{5B4FE59B-CBCF-6B38-9BD9-E3FAECBE1987}"/>
              </a:ext>
            </a:extLst>
          </p:cNvPr>
          <p:cNvPicPr>
            <a:picLocks noChangeAspect="1"/>
          </p:cNvPicPr>
          <p:nvPr/>
        </p:nvPicPr>
        <p:blipFill>
          <a:blip r:embed="rId4" cstate="print">
            <a:extLst>
              <a:ext uri="{28A0092B-C50C-407E-A947-70E740481C1C}">
                <a14:useLocalDpi xmlns:a14="http://schemas.microsoft.com/office/drawing/2010/main" xmlns="" val="0"/>
              </a:ext>
            </a:extLst>
          </a:blip>
          <a:srcRect b="3553"/>
          <a:stretch/>
        </p:blipFill>
        <p:spPr>
          <a:xfrm>
            <a:off x="7570565" y="10"/>
            <a:ext cx="4614002" cy="3337539"/>
          </a:xfrm>
          <a:prstGeom prst="rect">
            <a:avLst/>
          </a:prstGeom>
        </p:spPr>
      </p:pic>
      <p:pic>
        <p:nvPicPr>
          <p:cNvPr id="15" name="Picture 14" descr="A statue of a hippo in a field&#10;&#10;Description automatically generated">
            <a:extLst>
              <a:ext uri="{FF2B5EF4-FFF2-40B4-BE49-F238E27FC236}">
                <a16:creationId xmlns:a16="http://schemas.microsoft.com/office/drawing/2014/main" xmlns="" id="{C42DBB89-9516-E9D9-A4CE-9F9F24FA30AA}"/>
              </a:ext>
            </a:extLst>
          </p:cNvPr>
          <p:cNvPicPr>
            <a:picLocks noChangeAspect="1"/>
          </p:cNvPicPr>
          <p:nvPr/>
        </p:nvPicPr>
        <p:blipFill>
          <a:blip r:embed="rId5" cstate="print">
            <a:extLst>
              <a:ext uri="{28A0092B-C50C-407E-A947-70E740481C1C}">
                <a14:useLocalDpi xmlns:a14="http://schemas.microsoft.com/office/drawing/2010/main" xmlns="" val="0"/>
              </a:ext>
            </a:extLst>
          </a:blip>
          <a:srcRect t="10345" r="5" b="28780"/>
          <a:stretch/>
        </p:blipFill>
        <p:spPr>
          <a:xfrm>
            <a:off x="4653627" y="4629236"/>
            <a:ext cx="2745764" cy="2228764"/>
          </a:xfrm>
          <a:prstGeom prst="rect">
            <a:avLst/>
          </a:prstGeom>
        </p:spPr>
      </p:pic>
      <p:pic>
        <p:nvPicPr>
          <p:cNvPr id="9" name="Picture 8" descr="A bird statue in a dirt field&#10;&#10;Description automatically generated">
            <a:extLst>
              <a:ext uri="{FF2B5EF4-FFF2-40B4-BE49-F238E27FC236}">
                <a16:creationId xmlns:a16="http://schemas.microsoft.com/office/drawing/2014/main" xmlns="" id="{8F15F7C0-0C4C-D9D4-983B-B5D321BB9012}"/>
              </a:ext>
            </a:extLst>
          </p:cNvPr>
          <p:cNvPicPr>
            <a:picLocks noChangeAspect="1"/>
          </p:cNvPicPr>
          <p:nvPr/>
        </p:nvPicPr>
        <p:blipFill>
          <a:blip r:embed="rId6" cstate="print">
            <a:extLst>
              <a:ext uri="{28A0092B-C50C-407E-A947-70E740481C1C}">
                <a14:useLocalDpi xmlns:a14="http://schemas.microsoft.com/office/drawing/2010/main" xmlns="" val="0"/>
              </a:ext>
            </a:extLst>
          </a:blip>
          <a:srcRect t="3230"/>
          <a:stretch/>
        </p:blipFill>
        <p:spPr>
          <a:xfrm>
            <a:off x="7570565" y="3509264"/>
            <a:ext cx="4614002" cy="3348735"/>
          </a:xfrm>
          <a:prstGeom prst="rect">
            <a:avLst/>
          </a:prstGeom>
        </p:spPr>
      </p:pic>
      <p:sp>
        <p:nvSpPr>
          <p:cNvPr id="32" name="Rectangle 31">
            <a:extLst>
              <a:ext uri="{FF2B5EF4-FFF2-40B4-BE49-F238E27FC236}">
                <a16:creationId xmlns:a16="http://schemas.microsoft.com/office/drawing/2014/main" xmlns="" id="{9B1AD6B2-A924-3497-ED34-93FC63877585}"/>
              </a:ext>
            </a:extLst>
          </p:cNvPr>
          <p:cNvSpPr/>
          <p:nvPr/>
        </p:nvSpPr>
        <p:spPr>
          <a:xfrm>
            <a:off x="-59309" y="-28624"/>
            <a:ext cx="4614002" cy="68638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B56130C8-53C8-2E5C-E746-90C41A76880E}"/>
              </a:ext>
            </a:extLst>
          </p:cNvPr>
          <p:cNvSpPr>
            <a:spLocks noGrp="1"/>
          </p:cNvSpPr>
          <p:nvPr>
            <p:ph type="title"/>
          </p:nvPr>
        </p:nvSpPr>
        <p:spPr>
          <a:xfrm>
            <a:off x="833120" y="557189"/>
            <a:ext cx="3357159" cy="2785947"/>
          </a:xfrm>
        </p:spPr>
        <p:txBody>
          <a:bodyPr vert="horz" lIns="91440" tIns="45720" rIns="91440" bIns="45720" rtlCol="0" anchor="b">
            <a:normAutofit/>
          </a:bodyPr>
          <a:lstStyle/>
          <a:p>
            <a:r>
              <a:rPr lang="en-US" sz="4800" kern="1200" dirty="0">
                <a:solidFill>
                  <a:schemeClr val="bg1"/>
                </a:solidFill>
                <a:latin typeface="+mj-lt"/>
                <a:ea typeface="+mj-ea"/>
                <a:cs typeface="+mj-cs"/>
              </a:rPr>
              <a:t>Landscaping Underway</a:t>
            </a:r>
          </a:p>
        </p:txBody>
      </p:sp>
      <p:sp>
        <p:nvSpPr>
          <p:cNvPr id="3" name="Content Placeholder 2">
            <a:extLst>
              <a:ext uri="{FF2B5EF4-FFF2-40B4-BE49-F238E27FC236}">
                <a16:creationId xmlns:a16="http://schemas.microsoft.com/office/drawing/2014/main" xmlns="" id="{715F4199-16B6-B4AB-D56F-828A03457420}"/>
              </a:ext>
            </a:extLst>
          </p:cNvPr>
          <p:cNvSpPr>
            <a:spLocks noGrp="1"/>
          </p:cNvSpPr>
          <p:nvPr>
            <p:ph idx="1"/>
          </p:nvPr>
        </p:nvSpPr>
        <p:spPr>
          <a:xfrm>
            <a:off x="833120" y="3514851"/>
            <a:ext cx="3357159" cy="2614236"/>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Students passion for local wildlife reflected in the landscaping </a:t>
            </a:r>
          </a:p>
        </p:txBody>
      </p:sp>
    </p:spTree>
    <p:extLst>
      <p:ext uri="{BB962C8B-B14F-4D97-AF65-F5344CB8AC3E}">
        <p14:creationId xmlns:p14="http://schemas.microsoft.com/office/powerpoint/2010/main" xmlns="" val="144426499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65C8236A-1575-326B-6C08-1C41D60B553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63F5877B-98C7-49DD-83AB-0F6F57CB65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holding yellow papers&#10;&#10;Description automatically generated">
            <a:extLst>
              <a:ext uri="{FF2B5EF4-FFF2-40B4-BE49-F238E27FC236}">
                <a16:creationId xmlns:a16="http://schemas.microsoft.com/office/drawing/2014/main" xmlns="" id="{4A0454B7-6FDB-37D6-1DEA-AA8503EEC3E3}"/>
              </a:ext>
            </a:extLst>
          </p:cNvPr>
          <p:cNvPicPr>
            <a:picLocks noChangeAspect="1"/>
          </p:cNvPicPr>
          <p:nvPr/>
        </p:nvPicPr>
        <p:blipFill>
          <a:blip r:embed="rId2" cstate="print">
            <a:extLst>
              <a:ext uri="{28A0092B-C50C-407E-A947-70E740481C1C}">
                <a14:useLocalDpi xmlns:a14="http://schemas.microsoft.com/office/drawing/2010/main" xmlns="" val="0"/>
              </a:ext>
            </a:extLst>
          </a:blip>
          <a:srcRect l="34286" r="1291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5" descr="A group of children holding yellow papers in front of a chalkboard&#10;&#10;Description automatically generated">
            <a:extLst>
              <a:ext uri="{FF2B5EF4-FFF2-40B4-BE49-F238E27FC236}">
                <a16:creationId xmlns:a16="http://schemas.microsoft.com/office/drawing/2014/main" xmlns="" id="{E5FC6D96-37E1-62B3-0017-2E0E1B212024}"/>
              </a:ext>
            </a:extLst>
          </p:cNvPr>
          <p:cNvPicPr>
            <a:picLocks noChangeAspect="1"/>
          </p:cNvPicPr>
          <p:nvPr/>
        </p:nvPicPr>
        <p:blipFill>
          <a:blip r:embed="rId3" cstate="print">
            <a:extLst>
              <a:ext uri="{28A0092B-C50C-407E-A947-70E740481C1C}">
                <a14:useLocalDpi xmlns:a14="http://schemas.microsoft.com/office/drawing/2010/main" xmlns="" val="0"/>
              </a:ext>
            </a:extLst>
          </a:blip>
          <a:srcRect l="19150" r="26538"/>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7" name="Freeform: Shape 16">
            <a:extLst>
              <a:ext uri="{FF2B5EF4-FFF2-40B4-BE49-F238E27FC236}">
                <a16:creationId xmlns:a16="http://schemas.microsoft.com/office/drawing/2014/main" xmlns="" id="{4EA91930-66BC-4C41-B4F5-C31EB216F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xmlns="" id="{6313CF8F-B436-401E-9575-DE0F8E8B5B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C641377-8ED4-3D05-D751-25C8772CFDAF}"/>
              </a:ext>
            </a:extLst>
          </p:cNvPr>
          <p:cNvSpPr>
            <a:spLocks noGrp="1"/>
          </p:cNvSpPr>
          <p:nvPr>
            <p:ph type="title"/>
          </p:nvPr>
        </p:nvSpPr>
        <p:spPr>
          <a:xfrm>
            <a:off x="448056" y="681038"/>
            <a:ext cx="2804504" cy="1325563"/>
          </a:xfrm>
        </p:spPr>
        <p:txBody>
          <a:bodyPr anchor="ctr">
            <a:normAutofit/>
          </a:bodyPr>
          <a:lstStyle/>
          <a:p>
            <a:r>
              <a:rPr lang="en-GB" sz="2800" b="1" dirty="0"/>
              <a:t>St Davids School </a:t>
            </a:r>
          </a:p>
        </p:txBody>
      </p:sp>
      <p:sp>
        <p:nvSpPr>
          <p:cNvPr id="21" name="Rectangle 20">
            <a:extLst>
              <a:ext uri="{FF2B5EF4-FFF2-40B4-BE49-F238E27FC236}">
                <a16:creationId xmlns:a16="http://schemas.microsoft.com/office/drawing/2014/main" xmlns="" id="{2A38CFE9-C30A-4551-ACCB-D5808FBC39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xmlns="" id="{67EF550F-47CE-4FB2-9DAC-12AD835C8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DA6F8A3B-63E0-781E-4541-359FB0063D94}"/>
              </a:ext>
            </a:extLst>
          </p:cNvPr>
          <p:cNvSpPr>
            <a:spLocks noGrp="1"/>
          </p:cNvSpPr>
          <p:nvPr>
            <p:ph idx="1"/>
          </p:nvPr>
        </p:nvSpPr>
        <p:spPr>
          <a:xfrm>
            <a:off x="448056" y="2258171"/>
            <a:ext cx="2804504" cy="3918792"/>
          </a:xfrm>
        </p:spPr>
        <p:txBody>
          <a:bodyPr>
            <a:normAutofit/>
          </a:bodyPr>
          <a:lstStyle/>
          <a:p>
            <a:pPr marL="0" indent="0">
              <a:buNone/>
            </a:pPr>
            <a:r>
              <a:rPr lang="en-GB" sz="1800" dirty="0"/>
              <a:t>Distribution of new exercise books and supplies to the primary school. </a:t>
            </a:r>
          </a:p>
        </p:txBody>
      </p:sp>
    </p:spTree>
    <p:extLst>
      <p:ext uri="{BB962C8B-B14F-4D97-AF65-F5344CB8AC3E}">
        <p14:creationId xmlns:p14="http://schemas.microsoft.com/office/powerpoint/2010/main" xmlns="" val="784834103"/>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961185-2A6E-8CF5-14B9-9B5AB671CE5E}"/>
              </a:ext>
            </a:extLst>
          </p:cNvPr>
          <p:cNvSpPr>
            <a:spLocks noGrp="1"/>
          </p:cNvSpPr>
          <p:nvPr>
            <p:ph type="title"/>
          </p:nvPr>
        </p:nvSpPr>
        <p:spPr>
          <a:xfrm>
            <a:off x="640080" y="325369"/>
            <a:ext cx="4368602" cy="1956841"/>
          </a:xfrm>
        </p:spPr>
        <p:txBody>
          <a:bodyPr anchor="b">
            <a:normAutofit/>
          </a:bodyPr>
          <a:lstStyle/>
          <a:p>
            <a:r>
              <a:rPr lang="en-GB" sz="5400" b="1" dirty="0"/>
              <a:t>Building the Unit</a:t>
            </a:r>
          </a:p>
        </p:txBody>
      </p:sp>
      <p:sp>
        <p:nvSpPr>
          <p:cNvPr id="1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3B8CA50-8F52-93FD-09E6-EEFF7B55D8B6}"/>
              </a:ext>
            </a:extLst>
          </p:cNvPr>
          <p:cNvSpPr>
            <a:spLocks noGrp="1"/>
          </p:cNvSpPr>
          <p:nvPr>
            <p:ph idx="1"/>
          </p:nvPr>
        </p:nvSpPr>
        <p:spPr>
          <a:xfrm>
            <a:off x="640080" y="2872899"/>
            <a:ext cx="4243589" cy="3320668"/>
          </a:xfrm>
        </p:spPr>
        <p:txBody>
          <a:bodyPr>
            <a:normAutofit/>
          </a:bodyPr>
          <a:lstStyle/>
          <a:p>
            <a:pPr marL="0" indent="0">
              <a:buNone/>
            </a:pPr>
            <a:r>
              <a:rPr lang="en-GB" sz="2200"/>
              <a:t>Financial support from St Alban’s Advent Appeal last year, and a generous donation from a parishioner as well as further funding from Fr Lameck and family have made this happen.</a:t>
            </a:r>
          </a:p>
          <a:p>
            <a:pPr marL="0" indent="0">
              <a:buNone/>
            </a:pPr>
            <a:endParaRPr lang="en-GB" sz="2200"/>
          </a:p>
          <a:p>
            <a:pPr marL="0" indent="0">
              <a:buNone/>
            </a:pPr>
            <a:endParaRPr lang="en-GB" sz="2200"/>
          </a:p>
          <a:p>
            <a:pPr marL="0" indent="0">
              <a:buNone/>
            </a:pPr>
            <a:endParaRPr lang="en-GB" sz="2200"/>
          </a:p>
        </p:txBody>
      </p:sp>
      <p:pic>
        <p:nvPicPr>
          <p:cNvPr id="4" name="Picture 3">
            <a:extLst>
              <a:ext uri="{FF2B5EF4-FFF2-40B4-BE49-F238E27FC236}">
                <a16:creationId xmlns:a16="http://schemas.microsoft.com/office/drawing/2014/main" xmlns="" id="{8C340EA8-6607-FF36-9D31-86B2279D7A05}"/>
              </a:ext>
            </a:extLst>
          </p:cNvPr>
          <p:cNvPicPr>
            <a:picLocks noChangeAspect="1"/>
          </p:cNvPicPr>
          <p:nvPr/>
        </p:nvPicPr>
        <p:blipFill>
          <a:blip r:embed="rId2" cstate="print"/>
          <a:srcRect l="16172" r="1737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3908197282"/>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4D4677D2-D5AC-4CF9-9EED-2B89D0A1C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AF695F69-7001-421E-98A8-E74156934A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hildren posing for a photo&#10;&#10;Description automatically generated">
            <a:extLst>
              <a:ext uri="{FF2B5EF4-FFF2-40B4-BE49-F238E27FC236}">
                <a16:creationId xmlns:a16="http://schemas.microsoft.com/office/drawing/2014/main" xmlns="" id="{41E3AD27-02CC-C10A-0E21-3B178B20DF02}"/>
              </a:ext>
            </a:extLst>
          </p:cNvPr>
          <p:cNvPicPr>
            <a:picLocks noChangeAspect="1"/>
          </p:cNvPicPr>
          <p:nvPr/>
        </p:nvPicPr>
        <p:blipFill>
          <a:blip r:embed="rId2" cstate="print">
            <a:extLst>
              <a:ext uri="{28A0092B-C50C-407E-A947-70E740481C1C}">
                <a14:useLocalDpi xmlns:a14="http://schemas.microsoft.com/office/drawing/2010/main" xmlns="" val="0"/>
              </a:ext>
            </a:extLst>
          </a:blip>
          <a:srcRect l="17531" r="15802"/>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xmlns="" id="{5E52C3B5-F581-B9D8-8AC0-4A399D233014}"/>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kern="1200" dirty="0">
                <a:solidFill>
                  <a:schemeClr val="tx1">
                    <a:lumMod val="85000"/>
                    <a:lumOff val="15000"/>
                  </a:schemeClr>
                </a:solidFill>
                <a:latin typeface="+mj-lt"/>
                <a:ea typeface="+mj-ea"/>
                <a:cs typeface="+mj-cs"/>
              </a:rPr>
              <a:t>Early Years Unit</a:t>
            </a:r>
          </a:p>
        </p:txBody>
      </p:sp>
      <p:sp>
        <p:nvSpPr>
          <p:cNvPr id="3" name="Content Placeholder 2">
            <a:extLst>
              <a:ext uri="{FF2B5EF4-FFF2-40B4-BE49-F238E27FC236}">
                <a16:creationId xmlns:a16="http://schemas.microsoft.com/office/drawing/2014/main" xmlns="" id="{73918761-6D9F-3E36-2420-FD987A221A84}"/>
              </a:ext>
            </a:extLst>
          </p:cNvPr>
          <p:cNvSpPr>
            <a:spLocks noGrp="1"/>
          </p:cNvSpPr>
          <p:nvPr>
            <p:ph idx="1"/>
          </p:nvPr>
        </p:nvSpPr>
        <p:spPr>
          <a:xfrm>
            <a:off x="599819" y="6059086"/>
            <a:ext cx="6931319" cy="349725"/>
          </a:xfrm>
        </p:spPr>
        <p:txBody>
          <a:bodyPr vert="horz" lIns="91440" tIns="45720" rIns="91440" bIns="45720" rtlCol="0" anchor="t">
            <a:normAutofit fontScale="92500" lnSpcReduction="20000"/>
          </a:bodyPr>
          <a:lstStyle/>
          <a:p>
            <a:pPr marL="0" indent="0">
              <a:buNone/>
            </a:pPr>
            <a:r>
              <a:rPr lang="en-US" sz="2400" kern="1200" dirty="0">
                <a:solidFill>
                  <a:schemeClr val="tx1">
                    <a:lumMod val="85000"/>
                    <a:lumOff val="15000"/>
                  </a:schemeClr>
                </a:solidFill>
                <a:latin typeface="+mn-lt"/>
                <a:ea typeface="+mn-ea"/>
                <a:cs typeface="+mn-cs"/>
              </a:rPr>
              <a:t>Delighted with new rucksacks </a:t>
            </a:r>
          </a:p>
        </p:txBody>
      </p:sp>
      <p:pic>
        <p:nvPicPr>
          <p:cNvPr id="7" name="Picture 6" descr="A group of children in a classroom&#10;&#10;Description automatically generated">
            <a:extLst>
              <a:ext uri="{FF2B5EF4-FFF2-40B4-BE49-F238E27FC236}">
                <a16:creationId xmlns:a16="http://schemas.microsoft.com/office/drawing/2014/main" xmlns="" id="{EE772D15-0094-D894-4E3A-0983E3EC8B79}"/>
              </a:ext>
            </a:extLst>
          </p:cNvPr>
          <p:cNvPicPr>
            <a:picLocks noChangeAspect="1"/>
          </p:cNvPicPr>
          <p:nvPr/>
        </p:nvPicPr>
        <p:blipFill>
          <a:blip r:embed="rId3" cstate="print">
            <a:extLst>
              <a:ext uri="{28A0092B-C50C-407E-A947-70E740481C1C}">
                <a14:useLocalDpi xmlns:a14="http://schemas.microsoft.com/office/drawing/2010/main" xmlns="" val="0"/>
              </a:ext>
            </a:extLst>
          </a:blip>
          <a:srcRect r="10306"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xmlns="" val="1440223821"/>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63F5877B-98C7-49DD-83AB-0F6F57CB65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oung girls wearing school uniforms&#10;&#10;Description automatically generated">
            <a:extLst>
              <a:ext uri="{FF2B5EF4-FFF2-40B4-BE49-F238E27FC236}">
                <a16:creationId xmlns:a16="http://schemas.microsoft.com/office/drawing/2014/main" xmlns="" id="{C21FDF1F-97B5-70FE-D693-C1552DD7D1C8}"/>
              </a:ext>
            </a:extLst>
          </p:cNvPr>
          <p:cNvPicPr>
            <a:picLocks noChangeAspect="1"/>
          </p:cNvPicPr>
          <p:nvPr/>
        </p:nvPicPr>
        <p:blipFill>
          <a:blip r:embed="rId2" cstate="print">
            <a:extLst>
              <a:ext uri="{28A0092B-C50C-407E-A947-70E740481C1C}">
                <a14:useLocalDpi xmlns:a14="http://schemas.microsoft.com/office/drawing/2010/main" xmlns="" val="0"/>
              </a:ext>
            </a:extLst>
          </a:blip>
          <a:srcRect l="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1" name="Picture 10" descr="A group of people standing outside&#10;&#10;Description automatically generated">
            <a:extLst>
              <a:ext uri="{FF2B5EF4-FFF2-40B4-BE49-F238E27FC236}">
                <a16:creationId xmlns:a16="http://schemas.microsoft.com/office/drawing/2014/main" xmlns="" id="{C1EBD4E9-5211-8F01-002F-C4D72833B13E}"/>
              </a:ext>
            </a:extLst>
          </p:cNvPr>
          <p:cNvPicPr>
            <a:picLocks noChangeAspect="1"/>
          </p:cNvPicPr>
          <p:nvPr/>
        </p:nvPicPr>
        <p:blipFill>
          <a:blip r:embed="rId3" cstate="print">
            <a:extLst>
              <a:ext uri="{28A0092B-C50C-407E-A947-70E740481C1C}">
                <a14:useLocalDpi xmlns:a14="http://schemas.microsoft.com/office/drawing/2010/main" xmlns="" val="0"/>
              </a:ext>
            </a:extLst>
          </a:blip>
          <a:srcRect l="-12746" r="16191"/>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8" name="Freeform: Shape 17">
            <a:extLst>
              <a:ext uri="{FF2B5EF4-FFF2-40B4-BE49-F238E27FC236}">
                <a16:creationId xmlns:a16="http://schemas.microsoft.com/office/drawing/2014/main" xmlns="" id="{4EA91930-66BC-4C41-B4F5-C31EB216F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xmlns="" id="{6313CF8F-B436-401E-9575-DE0F8E8B5B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E99A9C2-E743-BBE7-0FAC-BFA32E7A7966}"/>
              </a:ext>
            </a:extLst>
          </p:cNvPr>
          <p:cNvSpPr>
            <a:spLocks noGrp="1"/>
          </p:cNvSpPr>
          <p:nvPr>
            <p:ph type="title"/>
          </p:nvPr>
        </p:nvSpPr>
        <p:spPr>
          <a:xfrm>
            <a:off x="448056" y="681038"/>
            <a:ext cx="2804504" cy="1325563"/>
          </a:xfrm>
        </p:spPr>
        <p:txBody>
          <a:bodyPr anchor="ctr">
            <a:normAutofit/>
          </a:bodyPr>
          <a:lstStyle/>
          <a:p>
            <a:r>
              <a:rPr lang="en-GB" sz="3600" b="1" dirty="0" err="1"/>
              <a:t>Tsanzaguru</a:t>
            </a:r>
            <a:r>
              <a:rPr lang="en-GB" sz="3600" b="1" dirty="0"/>
              <a:t> School </a:t>
            </a:r>
          </a:p>
        </p:txBody>
      </p:sp>
      <p:sp>
        <p:nvSpPr>
          <p:cNvPr id="22" name="Rectangle 21">
            <a:extLst>
              <a:ext uri="{FF2B5EF4-FFF2-40B4-BE49-F238E27FC236}">
                <a16:creationId xmlns:a16="http://schemas.microsoft.com/office/drawing/2014/main" xmlns="" id="{2A38CFE9-C30A-4551-ACCB-D5808FBC39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67EF550F-47CE-4FB2-9DAC-12AD835C8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B362DB33-B1CD-EBF8-8EE3-F08D12604023}"/>
              </a:ext>
            </a:extLst>
          </p:cNvPr>
          <p:cNvSpPr>
            <a:spLocks noGrp="1"/>
          </p:cNvSpPr>
          <p:nvPr>
            <p:ph idx="1"/>
          </p:nvPr>
        </p:nvSpPr>
        <p:spPr>
          <a:xfrm>
            <a:off x="448055" y="3084575"/>
            <a:ext cx="3130031" cy="3092388"/>
          </a:xfrm>
        </p:spPr>
        <p:txBody>
          <a:bodyPr>
            <a:normAutofit/>
          </a:bodyPr>
          <a:lstStyle/>
          <a:p>
            <a:r>
              <a:rPr lang="en-GB" sz="2400" dirty="0"/>
              <a:t>Thrilled with hygiene supplies. </a:t>
            </a:r>
          </a:p>
        </p:txBody>
      </p:sp>
    </p:spTree>
    <p:extLst>
      <p:ext uri="{BB962C8B-B14F-4D97-AF65-F5344CB8AC3E}">
        <p14:creationId xmlns:p14="http://schemas.microsoft.com/office/powerpoint/2010/main" xmlns="" val="240850545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31FDBB5-4DD5-A999-D229-075AE826C8D4}"/>
              </a:ext>
            </a:extLst>
          </p:cNvPr>
          <p:cNvSpPr>
            <a:spLocks noGrp="1"/>
          </p:cNvSpPr>
          <p:nvPr>
            <p:ph type="title"/>
          </p:nvPr>
        </p:nvSpPr>
        <p:spPr>
          <a:xfrm>
            <a:off x="457201" y="412454"/>
            <a:ext cx="2381250" cy="2101850"/>
          </a:xfrm>
        </p:spPr>
        <p:txBody>
          <a:bodyPr>
            <a:normAutofit/>
          </a:bodyPr>
          <a:lstStyle/>
          <a:p>
            <a:r>
              <a:rPr lang="en-GB" sz="2400"/>
              <a:t>Thank you for all your hard work. </a:t>
            </a:r>
            <a:br>
              <a:rPr lang="en-GB" sz="2400"/>
            </a:br>
            <a:r>
              <a:rPr lang="en-GB" sz="2400"/>
              <a:t/>
            </a:r>
            <a:br>
              <a:rPr lang="en-GB" sz="2400"/>
            </a:br>
            <a:r>
              <a:rPr lang="en-GB" sz="2400"/>
              <a:t>Roll on more fundraising in 2025!</a:t>
            </a:r>
          </a:p>
        </p:txBody>
      </p:sp>
      <p:sp>
        <p:nvSpPr>
          <p:cNvPr id="25" name="Rectangle 24">
            <a:extLst>
              <a:ext uri="{FF2B5EF4-FFF2-40B4-BE49-F238E27FC236}">
                <a16:creationId xmlns:a16="http://schemas.microsoft.com/office/drawing/2014/main" xmlns=""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xmlns=""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pointing at a building&#10;&#10;Description automatically generated">
            <a:extLst>
              <a:ext uri="{FF2B5EF4-FFF2-40B4-BE49-F238E27FC236}">
                <a16:creationId xmlns:a16="http://schemas.microsoft.com/office/drawing/2014/main" xmlns="" id="{3B1CD3AC-1151-D5DF-B88E-23333F96D6E6}"/>
              </a:ext>
            </a:extLst>
          </p:cNvPr>
          <p:cNvPicPr>
            <a:picLocks noChangeAspect="1"/>
          </p:cNvPicPr>
          <p:nvPr/>
        </p:nvPicPr>
        <p:blipFill>
          <a:blip r:embed="rId2" cstate="print">
            <a:extLst>
              <a:ext uri="{28A0092B-C50C-407E-A947-70E740481C1C}">
                <a14:useLocalDpi xmlns:a14="http://schemas.microsoft.com/office/drawing/2010/main" xmlns="" val="0"/>
              </a:ext>
            </a:extLst>
          </a:blip>
          <a:srcRect b="18794"/>
          <a:stretch/>
        </p:blipFill>
        <p:spPr>
          <a:xfrm>
            <a:off x="20" y="2959630"/>
            <a:ext cx="6400781" cy="3898370"/>
          </a:xfrm>
          <a:prstGeom prst="rect">
            <a:avLst/>
          </a:prstGeom>
        </p:spPr>
      </p:pic>
      <p:pic>
        <p:nvPicPr>
          <p:cNvPr id="5" name="Content Placeholder 4" descr="A person holding a red tool&#10;&#10;Description automatically generated">
            <a:extLst>
              <a:ext uri="{FF2B5EF4-FFF2-40B4-BE49-F238E27FC236}">
                <a16:creationId xmlns:a16="http://schemas.microsoft.com/office/drawing/2014/main" xmlns="" id="{94E6BBF9-1AF6-209A-8C19-149015CED6C9}"/>
              </a:ext>
            </a:extLst>
          </p:cNvPr>
          <p:cNvPicPr>
            <a:picLocks noChangeAspect="1"/>
          </p:cNvPicPr>
          <p:nvPr/>
        </p:nvPicPr>
        <p:blipFill>
          <a:blip r:embed="rId3" cstate="print">
            <a:extLst>
              <a:ext uri="{28A0092B-C50C-407E-A947-70E740481C1C}">
                <a14:useLocalDpi xmlns:a14="http://schemas.microsoft.com/office/drawing/2010/main" xmlns="" val="0"/>
              </a:ext>
            </a:extLst>
          </a:blip>
          <a:srcRect t="3463" b="4700"/>
          <a:stretch/>
        </p:blipFill>
        <p:spPr>
          <a:xfrm>
            <a:off x="6591299" y="1"/>
            <a:ext cx="5600701" cy="6857999"/>
          </a:xfrm>
          <a:prstGeom prst="rect">
            <a:avLst/>
          </a:prstGeom>
        </p:spPr>
      </p:pic>
    </p:spTree>
    <p:extLst>
      <p:ext uri="{BB962C8B-B14F-4D97-AF65-F5344CB8AC3E}">
        <p14:creationId xmlns:p14="http://schemas.microsoft.com/office/powerpoint/2010/main" xmlns="" val="1401163465"/>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9135BDD-7022-7324-50F5-D76172DE585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Building Progress…</a:t>
            </a:r>
          </a:p>
        </p:txBody>
      </p:sp>
      <p:sp>
        <p:nvSpPr>
          <p:cNvPr id="5" name="TextBox 4">
            <a:extLst>
              <a:ext uri="{FF2B5EF4-FFF2-40B4-BE49-F238E27FC236}">
                <a16:creationId xmlns:a16="http://schemas.microsoft.com/office/drawing/2014/main" xmlns="" id="{25851725-E101-B382-D9FD-FBDB1B3DA2AB}"/>
              </a:ext>
            </a:extLst>
          </p:cNvPr>
          <p:cNvSpPr txBox="1"/>
          <p:nvPr/>
        </p:nvSpPr>
        <p:spPr>
          <a:xfrm>
            <a:off x="890339" y="4636008"/>
            <a:ext cx="3734014" cy="1572768"/>
          </a:xfrm>
          <a:prstGeom prst="rect">
            <a:avLst/>
          </a:prstGeom>
        </p:spPr>
        <p:txBody>
          <a:bodyPr vert="horz" lIns="91440" tIns="45720" rIns="91440" bIns="45720" rtlCol="0">
            <a:normAutofit/>
          </a:bodyPr>
          <a:lstStyle/>
          <a:p>
            <a:pPr>
              <a:lnSpc>
                <a:spcPct val="90000"/>
              </a:lnSpc>
              <a:spcBef>
                <a:spcPts val="1000"/>
              </a:spcBef>
            </a:pPr>
            <a:r>
              <a:rPr lang="en-US" sz="2400"/>
              <a:t>The first step was to acquire the land and begin the foundations.</a:t>
            </a:r>
          </a:p>
        </p:txBody>
      </p:sp>
      <p:sp>
        <p:nvSpPr>
          <p:cNvPr id="13"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65608CD-B6D4-556C-82F3-DF4FE0B8A993}"/>
              </a:ext>
            </a:extLst>
          </p:cNvPr>
          <p:cNvPicPr>
            <a:picLocks noChangeAspect="1"/>
          </p:cNvPicPr>
          <p:nvPr/>
        </p:nvPicPr>
        <p:blipFill>
          <a:blip r:embed="rId3" cstate="print"/>
          <a:srcRect l="13882" r="108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xmlns="" val="2617843591"/>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CE2EEA5-7865-B418-B871-6669903108A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Building work underway….</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6C74C62C-C105-39AF-2E38-92D55969F14A}"/>
              </a:ext>
            </a:extLst>
          </p:cNvPr>
          <p:cNvPicPr>
            <a:picLocks noGrp="1" noChangeAspect="1"/>
          </p:cNvPicPr>
          <p:nvPr>
            <p:ph idx="1"/>
          </p:nvPr>
        </p:nvPicPr>
        <p:blipFill>
          <a:blip r:embed="rId3" cstate="print"/>
          <a:srcRect l="17166" r="760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xmlns="" val="3698803953"/>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DA6BE67-F388-C8AC-0401-4A2A847ABE1D}"/>
              </a:ext>
            </a:extLst>
          </p:cNvPr>
          <p:cNvSpPr txBox="1"/>
          <p:nvPr/>
        </p:nvSpPr>
        <p:spPr>
          <a:xfrm>
            <a:off x="716280" y="1768666"/>
            <a:ext cx="4243589" cy="3320668"/>
          </a:xfrm>
          <a:prstGeom prst="rect">
            <a:avLst/>
          </a:prstGeom>
        </p:spPr>
        <p:txBody>
          <a:bodyPr vert="horz" lIns="91440" tIns="45720" rIns="91440" bIns="45720" rtlCol="0">
            <a:normAutofit/>
          </a:bodyPr>
          <a:lstStyle/>
          <a:p>
            <a:pPr>
              <a:lnSpc>
                <a:spcPct val="90000"/>
              </a:lnSpc>
              <a:spcAft>
                <a:spcPts val="600"/>
              </a:spcAft>
            </a:pPr>
            <a:r>
              <a:rPr lang="en-US" sz="4000" dirty="0"/>
              <a:t>The roof is on!</a:t>
            </a:r>
          </a:p>
        </p:txBody>
      </p:sp>
      <p:pic>
        <p:nvPicPr>
          <p:cNvPr id="4" name="Content Placeholder 3">
            <a:extLst>
              <a:ext uri="{FF2B5EF4-FFF2-40B4-BE49-F238E27FC236}">
                <a16:creationId xmlns:a16="http://schemas.microsoft.com/office/drawing/2014/main" xmlns="" id="{D4203375-537F-259B-9A2C-5BBE54DFEBE0}"/>
              </a:ext>
            </a:extLst>
          </p:cNvPr>
          <p:cNvPicPr>
            <a:picLocks noGrp="1" noChangeAspect="1"/>
          </p:cNvPicPr>
          <p:nvPr>
            <p:ph idx="1"/>
          </p:nvPr>
        </p:nvPicPr>
        <p:blipFill>
          <a:blip r:embed="rId3" cstate="print"/>
          <a:srcRect l="4133" r="2064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xmlns="" val="3429446213"/>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1EE82C4-80B4-A4FB-BC7C-8EC13D4E0164}"/>
              </a:ext>
            </a:extLst>
          </p:cNvPr>
          <p:cNvSpPr txBox="1"/>
          <p:nvPr/>
        </p:nvSpPr>
        <p:spPr>
          <a:xfrm>
            <a:off x="534057" y="2777560"/>
            <a:ext cx="4243589" cy="3320668"/>
          </a:xfrm>
          <a:prstGeom prst="rect">
            <a:avLst/>
          </a:prstGeom>
        </p:spPr>
        <p:txBody>
          <a:bodyPr vert="horz" lIns="91440" tIns="45720" rIns="91440" bIns="45720" rtlCol="0">
            <a:normAutofit/>
          </a:bodyPr>
          <a:lstStyle/>
          <a:p>
            <a:pPr>
              <a:lnSpc>
                <a:spcPct val="90000"/>
              </a:lnSpc>
              <a:spcAft>
                <a:spcPts val="600"/>
              </a:spcAft>
            </a:pPr>
            <a:r>
              <a:rPr lang="en-US" sz="5400" dirty="0"/>
              <a:t>Windows installed and flower beds taking shape.</a:t>
            </a:r>
          </a:p>
        </p:txBody>
      </p:sp>
      <p:pic>
        <p:nvPicPr>
          <p:cNvPr id="4" name="Content Placeholder 3">
            <a:extLst>
              <a:ext uri="{FF2B5EF4-FFF2-40B4-BE49-F238E27FC236}">
                <a16:creationId xmlns:a16="http://schemas.microsoft.com/office/drawing/2014/main" xmlns="" id="{68C475A1-65FE-D752-8232-6D2560E0CA0D}"/>
              </a:ext>
            </a:extLst>
          </p:cNvPr>
          <p:cNvPicPr>
            <a:picLocks noGrp="1" noChangeAspect="1"/>
          </p:cNvPicPr>
          <p:nvPr>
            <p:ph idx="1"/>
          </p:nvPr>
        </p:nvPicPr>
        <p:blipFill>
          <a:blip r:embed="rId3" cstate="print"/>
          <a:srcRect l="15106" r="96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xmlns="" val="3854539074"/>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3ADFB2-B015-D41A-42D2-6F79D35A594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Toilet and Shower block under construction</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86283962-38C9-D11B-A544-A69CB2C14C54}"/>
              </a:ext>
            </a:extLst>
          </p:cNvPr>
          <p:cNvPicPr>
            <a:picLocks noGrp="1" noChangeAspect="1"/>
          </p:cNvPicPr>
          <p:nvPr>
            <p:ph idx="1"/>
          </p:nvPr>
        </p:nvPicPr>
        <p:blipFill>
          <a:blip r:embed="rId3" cstate="print"/>
          <a:srcRect l="17469" r="730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xmlns="" val="1476607638"/>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367FE16-A8F9-50FB-FF2B-6C8D80949B4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Play area and landscaping</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06F5D6DF-D51F-CB48-2B1A-2C8B7A711A38}"/>
              </a:ext>
            </a:extLst>
          </p:cNvPr>
          <p:cNvPicPr>
            <a:picLocks noGrp="1" noChangeAspect="1"/>
          </p:cNvPicPr>
          <p:nvPr>
            <p:ph idx="1"/>
          </p:nvPr>
        </p:nvPicPr>
        <p:blipFill>
          <a:blip r:embed="rId3" cstate="print"/>
          <a:srcRect l="23416" r="135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xmlns="" val="4037919352"/>
      </p:ext>
    </p:extLst>
  </p:cSld>
  <p:clrMapOvr>
    <a:masterClrMapping/>
  </p:clrMapOvr>
  <mc:AlternateContent xmlns:mc="http://schemas.openxmlformats.org/markup-compatibility/2006">
    <mc:Choice xmlns:p14="http://schemas.microsoft.com/office/powerpoint/2010/main" xmlns="" Requires="p14">
      <p:transition p14:dur="300" advClick="0"/>
    </mc:Choice>
    <mc:Fallback>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2"/>
</p:tagLst>
</file>

<file path=ppt/tags/tag2.xml><?xml version="1.0" encoding="utf-8"?>
<p:tagLst xmlns:a="http://schemas.openxmlformats.org/drawingml/2006/main" xmlns:r="http://schemas.openxmlformats.org/officeDocument/2006/relationships" xmlns:p="http://schemas.openxmlformats.org/presentationml/2006/main">
  <p:tag name="TIMING" val="|3.4"/>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2.7"/>
</p:tagLst>
</file>

<file path=ppt/tags/tag6.xml><?xml version="1.0" encoding="utf-8"?>
<p:tagLst xmlns:a="http://schemas.openxmlformats.org/drawingml/2006/main" xmlns:r="http://schemas.openxmlformats.org/officeDocument/2006/relationships" xmlns:p="http://schemas.openxmlformats.org/presentationml/2006/main">
  <p:tag name="TIMING" val="|1.7"/>
</p:tagLst>
</file>

<file path=ppt/tags/tag7.xml><?xml version="1.0" encoding="utf-8"?>
<p:tagLst xmlns:a="http://schemas.openxmlformats.org/drawingml/2006/main" xmlns:r="http://schemas.openxmlformats.org/officeDocument/2006/relationships" xmlns:p="http://schemas.openxmlformats.org/presentationml/2006/main">
  <p:tag name="TIMING" val="|1.7|1.8|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463</Words>
  <Application>Microsoft Office PowerPoint</Application>
  <PresentationFormat>Custom</PresentationFormat>
  <Paragraphs>48</Paragraphs>
  <Slides>32</Slides>
  <Notes>0</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Fr Lameck’s  work in Hera 2023</vt:lpstr>
      <vt:lpstr>Building an Early Learning Centre</vt:lpstr>
      <vt:lpstr>Building the Unit</vt:lpstr>
      <vt:lpstr>Building Progress…</vt:lpstr>
      <vt:lpstr>Building work underway….</vt:lpstr>
      <vt:lpstr>Slide 6</vt:lpstr>
      <vt:lpstr>Slide 7</vt:lpstr>
      <vt:lpstr>Toilet and Shower block under construction</vt:lpstr>
      <vt:lpstr>Play area and landscaping</vt:lpstr>
      <vt:lpstr>Foundations continue to be built </vt:lpstr>
      <vt:lpstr>Father Lameck visiting the site and talking to the building Inspectors.</vt:lpstr>
      <vt:lpstr>Inspection in progress…</vt:lpstr>
      <vt:lpstr>Hera residents waiting to hear if the building has passed inspection…</vt:lpstr>
      <vt:lpstr>Fr Lameck delivers the news that The Inspectors are very pleased with progress!</vt:lpstr>
      <vt:lpstr>Now to buy uniform and start to register the children for enrolment</vt:lpstr>
      <vt:lpstr>First day fun in new uniforms</vt:lpstr>
      <vt:lpstr>Final Report from Fr Lameck</vt:lpstr>
      <vt:lpstr>Distributing donations from Tattenhall to the girls</vt:lpstr>
      <vt:lpstr>Fr Lameck and his wife, Pepetua, helping with the distribution.</vt:lpstr>
      <vt:lpstr>St David’s primary school saying thank you to Fr Lameck for the stationery equipment which is already in use.</vt:lpstr>
      <vt:lpstr>Slide 21</vt:lpstr>
      <vt:lpstr>Slide 22</vt:lpstr>
      <vt:lpstr>Slide 23</vt:lpstr>
      <vt:lpstr>Thank you to Tattenhall Primary School for donating uniform </vt:lpstr>
      <vt:lpstr>Thank you to Tattenhall Primary School for donating uniform </vt:lpstr>
      <vt:lpstr>Slide 26</vt:lpstr>
      <vt:lpstr>New Early Years Block </vt:lpstr>
      <vt:lpstr>Landscaping Underway</vt:lpstr>
      <vt:lpstr>St Davids School </vt:lpstr>
      <vt:lpstr>Early Years Unit</vt:lpstr>
      <vt:lpstr>Tsanzaguru School </vt:lpstr>
      <vt:lpstr>Thank you for all your hard work.   Roll on more fundraising in 2025!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 Lameck’s  work in Hera</dc:title>
  <dc:creator>ruth morgan</dc:creator>
  <cp:lastModifiedBy>Home</cp:lastModifiedBy>
  <cp:revision>2</cp:revision>
  <dcterms:created xsi:type="dcterms:W3CDTF">2023-01-10T13:02:52Z</dcterms:created>
  <dcterms:modified xsi:type="dcterms:W3CDTF">2025-02-04T20:39:24Z</dcterms:modified>
</cp:coreProperties>
</file>